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15"/>
  </p:notesMasterIdLst>
  <p:sldIdLst>
    <p:sldId id="262" r:id="rId2"/>
    <p:sldId id="271" r:id="rId3"/>
    <p:sldId id="270" r:id="rId4"/>
    <p:sldId id="272" r:id="rId5"/>
    <p:sldId id="268" r:id="rId6"/>
    <p:sldId id="256" r:id="rId7"/>
    <p:sldId id="263" r:id="rId8"/>
    <p:sldId id="266" r:id="rId9"/>
    <p:sldId id="264" r:id="rId10"/>
    <p:sldId id="267" r:id="rId11"/>
    <p:sldId id="269" r:id="rId12"/>
    <p:sldId id="265" r:id="rId13"/>
    <p:sldId id="273"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491BCD-EA28-4295-8FE7-728D0E6ED6B8}" v="4" dt="2025-01-13T15:29:39.2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1806"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velina Angelova" userId="780846c09206c3c2" providerId="LiveId" clId="{497FA17C-D6A9-4B68-A20D-B2F642CAE8CC}"/>
    <pc:docChg chg="undo custSel addSld delSld modSld">
      <pc:chgData name="Ivelina Angelova" userId="780846c09206c3c2" providerId="LiveId" clId="{497FA17C-D6A9-4B68-A20D-B2F642CAE8CC}" dt="2024-12-13T12:21:49.751" v="123" actId="14100"/>
      <pc:docMkLst>
        <pc:docMk/>
      </pc:docMkLst>
      <pc:sldChg chg="addSp delSp modSp mod addAnim delAnim">
        <pc:chgData name="Ivelina Angelova" userId="780846c09206c3c2" providerId="LiveId" clId="{497FA17C-D6A9-4B68-A20D-B2F642CAE8CC}" dt="2024-12-10T13:54:10.646" v="66" actId="27918"/>
        <pc:sldMkLst>
          <pc:docMk/>
          <pc:sldMk cId="0" sldId="256"/>
        </pc:sldMkLst>
        <pc:spChg chg="mod ord">
          <ac:chgData name="Ivelina Angelova" userId="780846c09206c3c2" providerId="LiveId" clId="{497FA17C-D6A9-4B68-A20D-B2F642CAE8CC}" dt="2024-12-10T13:53:35.279" v="38" actId="26606"/>
          <ac:spMkLst>
            <pc:docMk/>
            <pc:sldMk cId="0" sldId="256"/>
            <ac:spMk id="2" creationId="{00000000-0000-0000-0000-000000000000}"/>
          </ac:spMkLst>
        </pc:spChg>
      </pc:sldChg>
      <pc:sldChg chg="del">
        <pc:chgData name="Ivelina Angelova" userId="780846c09206c3c2" providerId="LiveId" clId="{497FA17C-D6A9-4B68-A20D-B2F642CAE8CC}" dt="2024-12-10T13:57:10.357" v="68" actId="47"/>
        <pc:sldMkLst>
          <pc:docMk/>
          <pc:sldMk cId="0" sldId="257"/>
        </pc:sldMkLst>
      </pc:sldChg>
      <pc:sldChg chg="del">
        <pc:chgData name="Ivelina Angelova" userId="780846c09206c3c2" providerId="LiveId" clId="{497FA17C-D6A9-4B68-A20D-B2F642CAE8CC}" dt="2024-12-10T13:57:07.473" v="67" actId="47"/>
        <pc:sldMkLst>
          <pc:docMk/>
          <pc:sldMk cId="1545844177" sldId="258"/>
        </pc:sldMkLst>
      </pc:sldChg>
      <pc:sldChg chg="addSp modSp mod modMedia setBg">
        <pc:chgData name="Ivelina Angelova" userId="780846c09206c3c2" providerId="LiveId" clId="{497FA17C-D6A9-4B68-A20D-B2F642CAE8CC}" dt="2024-12-10T13:51:11.848" v="31" actId="20577"/>
        <pc:sldMkLst>
          <pc:docMk/>
          <pc:sldMk cId="2149026109" sldId="262"/>
        </pc:sldMkLst>
        <pc:spChg chg="mod">
          <ac:chgData name="Ivelina Angelova" userId="780846c09206c3c2" providerId="LiveId" clId="{497FA17C-D6A9-4B68-A20D-B2F642CAE8CC}" dt="2024-12-10T13:51:11.848" v="31" actId="20577"/>
          <ac:spMkLst>
            <pc:docMk/>
            <pc:sldMk cId="2149026109" sldId="262"/>
            <ac:spMk id="2" creationId="{75E9C034-2F7F-122E-4A85-63D7D3253C3F}"/>
          </ac:spMkLst>
        </pc:spChg>
        <pc:picChg chg="add mod">
          <ac:chgData name="Ivelina Angelova" userId="780846c09206c3c2" providerId="LiveId" clId="{497FA17C-D6A9-4B68-A20D-B2F642CAE8CC}" dt="2024-12-10T13:50:23.993" v="3"/>
          <ac:picMkLst>
            <pc:docMk/>
            <pc:sldMk cId="2149026109" sldId="262"/>
            <ac:picMk id="4" creationId="{2BFEC01A-2798-33C8-7B71-42A2F4572E84}"/>
          </ac:picMkLst>
        </pc:picChg>
      </pc:sldChg>
      <pc:sldChg chg="addSp delSp modSp new mod setBg">
        <pc:chgData name="Ivelina Angelova" userId="780846c09206c3c2" providerId="LiveId" clId="{497FA17C-D6A9-4B68-A20D-B2F642CAE8CC}" dt="2024-12-10T14:23:49.827" v="121" actId="20577"/>
        <pc:sldMkLst>
          <pc:docMk/>
          <pc:sldMk cId="619070907" sldId="263"/>
        </pc:sldMkLst>
        <pc:spChg chg="mod">
          <ac:chgData name="Ivelina Angelova" userId="780846c09206c3c2" providerId="LiveId" clId="{497FA17C-D6A9-4B68-A20D-B2F642CAE8CC}" dt="2024-12-10T14:23:49.827" v="121" actId="20577"/>
          <ac:spMkLst>
            <pc:docMk/>
            <pc:sldMk cId="619070907" sldId="263"/>
            <ac:spMk id="2" creationId="{901A5EF0-E71A-F44C-E645-B61AD79399A4}"/>
          </ac:spMkLst>
        </pc:spChg>
        <pc:picChg chg="add mod">
          <ac:chgData name="Ivelina Angelova" userId="780846c09206c3c2" providerId="LiveId" clId="{497FA17C-D6A9-4B68-A20D-B2F642CAE8CC}" dt="2024-12-10T14:21:33.335" v="75" actId="26606"/>
          <ac:picMkLst>
            <pc:docMk/>
            <pc:sldMk cId="619070907" sldId="263"/>
            <ac:picMk id="4" creationId="{FD6E629F-6091-A928-A684-69177D214C18}"/>
          </ac:picMkLst>
        </pc:picChg>
      </pc:sldChg>
      <pc:sldChg chg="modSp mod">
        <pc:chgData name="Ivelina Angelova" userId="780846c09206c3c2" providerId="LiveId" clId="{497FA17C-D6A9-4B68-A20D-B2F642CAE8CC}" dt="2024-12-13T12:21:49.751" v="123" actId="14100"/>
        <pc:sldMkLst>
          <pc:docMk/>
          <pc:sldMk cId="1376871083" sldId="269"/>
        </pc:sldMkLst>
        <pc:picChg chg="mod">
          <ac:chgData name="Ivelina Angelova" userId="780846c09206c3c2" providerId="LiveId" clId="{497FA17C-D6A9-4B68-A20D-B2F642CAE8CC}" dt="2024-12-13T12:21:49.751" v="123" actId="14100"/>
          <ac:picMkLst>
            <pc:docMk/>
            <pc:sldMk cId="1376871083" sldId="269"/>
            <ac:picMk id="6" creationId="{5703EB5B-D9F6-DC43-E1CE-940CBEE06470}"/>
          </ac:picMkLst>
        </pc:picChg>
      </pc:sldChg>
    </pc:docChg>
  </pc:docChgLst>
  <pc:docChgLst>
    <pc:chgData name="Ivelina Angelova" userId="780846c09206c3c2" providerId="LiveId" clId="{61491BCD-EA28-4295-8FE7-728D0E6ED6B8}"/>
    <pc:docChg chg="undo custSel addSld modSld">
      <pc:chgData name="Ivelina Angelova" userId="780846c09206c3c2" providerId="LiveId" clId="{61491BCD-EA28-4295-8FE7-728D0E6ED6B8}" dt="2025-01-13T15:34:19.307" v="208" actId="20577"/>
      <pc:docMkLst>
        <pc:docMk/>
      </pc:docMkLst>
      <pc:sldChg chg="modSp mod">
        <pc:chgData name="Ivelina Angelova" userId="780846c09206c3c2" providerId="LiveId" clId="{61491BCD-EA28-4295-8FE7-728D0E6ED6B8}" dt="2025-01-13T15:24:28.876" v="124" actId="1076"/>
        <pc:sldMkLst>
          <pc:docMk/>
          <pc:sldMk cId="0" sldId="256"/>
        </pc:sldMkLst>
        <pc:spChg chg="mod">
          <ac:chgData name="Ivelina Angelova" userId="780846c09206c3c2" providerId="LiveId" clId="{61491BCD-EA28-4295-8FE7-728D0E6ED6B8}" dt="2025-01-13T15:24:28.876" v="124" actId="1076"/>
          <ac:spMkLst>
            <pc:docMk/>
            <pc:sldMk cId="0" sldId="256"/>
            <ac:spMk id="2" creationId="{00000000-0000-0000-0000-000000000000}"/>
          </ac:spMkLst>
        </pc:spChg>
        <pc:picChg chg="mod">
          <ac:chgData name="Ivelina Angelova" userId="780846c09206c3c2" providerId="LiveId" clId="{61491BCD-EA28-4295-8FE7-728D0E6ED6B8}" dt="2025-01-13T15:24:25.839" v="123" actId="1076"/>
          <ac:picMkLst>
            <pc:docMk/>
            <pc:sldMk cId="0" sldId="256"/>
            <ac:picMk id="5" creationId="{6495FED6-950B-E63A-86EC-B38400623670}"/>
          </ac:picMkLst>
        </pc:picChg>
      </pc:sldChg>
      <pc:sldChg chg="modSp mod">
        <pc:chgData name="Ivelina Angelova" userId="780846c09206c3c2" providerId="LiveId" clId="{61491BCD-EA28-4295-8FE7-728D0E6ED6B8}" dt="2025-01-13T15:24:03.803" v="118" actId="14100"/>
        <pc:sldMkLst>
          <pc:docMk/>
          <pc:sldMk cId="619070907" sldId="263"/>
        </pc:sldMkLst>
        <pc:spChg chg="mod">
          <ac:chgData name="Ivelina Angelova" userId="780846c09206c3c2" providerId="LiveId" clId="{61491BCD-EA28-4295-8FE7-728D0E6ED6B8}" dt="2025-01-13T15:24:03.803" v="118" actId="14100"/>
          <ac:spMkLst>
            <pc:docMk/>
            <pc:sldMk cId="619070907" sldId="263"/>
            <ac:spMk id="2" creationId="{901A5EF0-E71A-F44C-E645-B61AD79399A4}"/>
          </ac:spMkLst>
        </pc:spChg>
        <pc:picChg chg="mod">
          <ac:chgData name="Ivelina Angelova" userId="780846c09206c3c2" providerId="LiveId" clId="{61491BCD-EA28-4295-8FE7-728D0E6ED6B8}" dt="2025-01-13T15:23:51.956" v="115" actId="1076"/>
          <ac:picMkLst>
            <pc:docMk/>
            <pc:sldMk cId="619070907" sldId="263"/>
            <ac:picMk id="4" creationId="{FD6E629F-6091-A928-A684-69177D214C18}"/>
          </ac:picMkLst>
        </pc:picChg>
      </pc:sldChg>
      <pc:sldChg chg="modSp mod">
        <pc:chgData name="Ivelina Angelova" userId="780846c09206c3c2" providerId="LiveId" clId="{61491BCD-EA28-4295-8FE7-728D0E6ED6B8}" dt="2025-01-13T15:23:19.287" v="109" actId="1076"/>
        <pc:sldMkLst>
          <pc:docMk/>
          <pc:sldMk cId="4132364776" sldId="264"/>
        </pc:sldMkLst>
        <pc:spChg chg="mod">
          <ac:chgData name="Ivelina Angelova" userId="780846c09206c3c2" providerId="LiveId" clId="{61491BCD-EA28-4295-8FE7-728D0E6ED6B8}" dt="2025-01-13T15:23:19.287" v="109" actId="1076"/>
          <ac:spMkLst>
            <pc:docMk/>
            <pc:sldMk cId="4132364776" sldId="264"/>
            <ac:spMk id="2" creationId="{E73D4CD8-68D2-20DA-1CD4-18E68C3DB67D}"/>
          </ac:spMkLst>
        </pc:spChg>
      </pc:sldChg>
      <pc:sldChg chg="modSp mod">
        <pc:chgData name="Ivelina Angelova" userId="780846c09206c3c2" providerId="LiveId" clId="{61491BCD-EA28-4295-8FE7-728D0E6ED6B8}" dt="2025-01-13T15:22:56.495" v="104" actId="27636"/>
        <pc:sldMkLst>
          <pc:docMk/>
          <pc:sldMk cId="3304399737" sldId="265"/>
        </pc:sldMkLst>
        <pc:spChg chg="mod">
          <ac:chgData name="Ivelina Angelova" userId="780846c09206c3c2" providerId="LiveId" clId="{61491BCD-EA28-4295-8FE7-728D0E6ED6B8}" dt="2025-01-13T15:22:56.495" v="104" actId="27636"/>
          <ac:spMkLst>
            <pc:docMk/>
            <pc:sldMk cId="3304399737" sldId="265"/>
            <ac:spMk id="2" creationId="{922953D8-433C-9AE6-8FC3-827790DCD8F9}"/>
          </ac:spMkLst>
        </pc:spChg>
        <pc:picChg chg="mod">
          <ac:chgData name="Ivelina Angelova" userId="780846c09206c3c2" providerId="LiveId" clId="{61491BCD-EA28-4295-8FE7-728D0E6ED6B8}" dt="2025-01-13T15:22:43.097" v="100" actId="1076"/>
          <ac:picMkLst>
            <pc:docMk/>
            <pc:sldMk cId="3304399737" sldId="265"/>
            <ac:picMk id="3" creationId="{0C4E6EDE-565E-42E5-A705-EF0B05207B10}"/>
          </ac:picMkLst>
        </pc:picChg>
      </pc:sldChg>
      <pc:sldChg chg="modSp mod">
        <pc:chgData name="Ivelina Angelova" userId="780846c09206c3c2" providerId="LiveId" clId="{61491BCD-EA28-4295-8FE7-728D0E6ED6B8}" dt="2025-01-13T15:23:45.111" v="113" actId="1076"/>
        <pc:sldMkLst>
          <pc:docMk/>
          <pc:sldMk cId="1967459512" sldId="266"/>
        </pc:sldMkLst>
        <pc:spChg chg="mod">
          <ac:chgData name="Ivelina Angelova" userId="780846c09206c3c2" providerId="LiveId" clId="{61491BCD-EA28-4295-8FE7-728D0E6ED6B8}" dt="2025-01-13T15:23:45.111" v="113" actId="1076"/>
          <ac:spMkLst>
            <pc:docMk/>
            <pc:sldMk cId="1967459512" sldId="266"/>
            <ac:spMk id="2" creationId="{010F5978-814E-2F1D-5FCA-E204CAAA5EE9}"/>
          </ac:spMkLst>
        </pc:spChg>
        <pc:picChg chg="mod">
          <ac:chgData name="Ivelina Angelova" userId="780846c09206c3c2" providerId="LiveId" clId="{61491BCD-EA28-4295-8FE7-728D0E6ED6B8}" dt="2025-01-13T15:23:40.575" v="112" actId="1076"/>
          <ac:picMkLst>
            <pc:docMk/>
            <pc:sldMk cId="1967459512" sldId="266"/>
            <ac:picMk id="3" creationId="{1755324E-C568-5150-1829-57D54E897E3B}"/>
          </ac:picMkLst>
        </pc:picChg>
      </pc:sldChg>
      <pc:sldChg chg="modSp mod">
        <pc:chgData name="Ivelina Angelova" userId="780846c09206c3c2" providerId="LiveId" clId="{61491BCD-EA28-4295-8FE7-728D0E6ED6B8}" dt="2025-01-13T15:23:10.691" v="107" actId="207"/>
        <pc:sldMkLst>
          <pc:docMk/>
          <pc:sldMk cId="4036892916" sldId="267"/>
        </pc:sldMkLst>
        <pc:spChg chg="mod">
          <ac:chgData name="Ivelina Angelova" userId="780846c09206c3c2" providerId="LiveId" clId="{61491BCD-EA28-4295-8FE7-728D0E6ED6B8}" dt="2025-01-13T15:23:10.691" v="107" actId="207"/>
          <ac:spMkLst>
            <pc:docMk/>
            <pc:sldMk cId="4036892916" sldId="267"/>
            <ac:spMk id="2" creationId="{A9E5D813-EEFE-BE47-3BCA-8B932D73695F}"/>
          </ac:spMkLst>
        </pc:spChg>
      </pc:sldChg>
      <pc:sldChg chg="modSp mod">
        <pc:chgData name="Ivelina Angelova" userId="780846c09206c3c2" providerId="LiveId" clId="{61491BCD-EA28-4295-8FE7-728D0E6ED6B8}" dt="2025-01-13T15:24:37.762" v="126" actId="1076"/>
        <pc:sldMkLst>
          <pc:docMk/>
          <pc:sldMk cId="981860843" sldId="268"/>
        </pc:sldMkLst>
        <pc:spChg chg="mod">
          <ac:chgData name="Ivelina Angelova" userId="780846c09206c3c2" providerId="LiveId" clId="{61491BCD-EA28-4295-8FE7-728D0E6ED6B8}" dt="2025-01-13T15:24:37.762" v="126" actId="1076"/>
          <ac:spMkLst>
            <pc:docMk/>
            <pc:sldMk cId="981860843" sldId="268"/>
            <ac:spMk id="2" creationId="{33531A15-19D7-7CB7-265D-9826AF6452E3}"/>
          </ac:spMkLst>
        </pc:spChg>
        <pc:picChg chg="mod">
          <ac:chgData name="Ivelina Angelova" userId="780846c09206c3c2" providerId="LiveId" clId="{61491BCD-EA28-4295-8FE7-728D0E6ED6B8}" dt="2025-01-13T15:22:19.195" v="99" actId="14100"/>
          <ac:picMkLst>
            <pc:docMk/>
            <pc:sldMk cId="981860843" sldId="268"/>
            <ac:picMk id="4" creationId="{BE7F6CE4-4602-B4FE-5435-B13FBB9E949A}"/>
          </ac:picMkLst>
        </pc:picChg>
      </pc:sldChg>
      <pc:sldChg chg="modSp mod">
        <pc:chgData name="Ivelina Angelova" userId="780846c09206c3c2" providerId="LiveId" clId="{61491BCD-EA28-4295-8FE7-728D0E6ED6B8}" dt="2025-01-13T15:23:03.704" v="106" actId="14100"/>
        <pc:sldMkLst>
          <pc:docMk/>
          <pc:sldMk cId="1376871083" sldId="269"/>
        </pc:sldMkLst>
        <pc:spChg chg="mod">
          <ac:chgData name="Ivelina Angelova" userId="780846c09206c3c2" providerId="LiveId" clId="{61491BCD-EA28-4295-8FE7-728D0E6ED6B8}" dt="2025-01-13T15:18:21.338" v="71"/>
          <ac:spMkLst>
            <pc:docMk/>
            <pc:sldMk cId="1376871083" sldId="269"/>
            <ac:spMk id="3" creationId="{8202DF66-3E7E-66FB-9922-87C47F6F97E4}"/>
          </ac:spMkLst>
        </pc:spChg>
        <pc:spChg chg="mod">
          <ac:chgData name="Ivelina Angelova" userId="780846c09206c3c2" providerId="LiveId" clId="{61491BCD-EA28-4295-8FE7-728D0E6ED6B8}" dt="2025-01-13T15:18:21.338" v="71"/>
          <ac:spMkLst>
            <pc:docMk/>
            <pc:sldMk cId="1376871083" sldId="269"/>
            <ac:spMk id="4" creationId="{23EE7D63-D4E5-66AA-7163-D0F5395B5B02}"/>
          </ac:spMkLst>
        </pc:spChg>
        <pc:spChg chg="mod">
          <ac:chgData name="Ivelina Angelova" userId="780846c09206c3c2" providerId="LiveId" clId="{61491BCD-EA28-4295-8FE7-728D0E6ED6B8}" dt="2025-01-13T15:18:21.338" v="71"/>
          <ac:spMkLst>
            <pc:docMk/>
            <pc:sldMk cId="1376871083" sldId="269"/>
            <ac:spMk id="5" creationId="{394FF55D-160C-EE9F-38C1-F863EAF8DC7D}"/>
          </ac:spMkLst>
        </pc:spChg>
        <pc:picChg chg="mod">
          <ac:chgData name="Ivelina Angelova" userId="780846c09206c3c2" providerId="LiveId" clId="{61491BCD-EA28-4295-8FE7-728D0E6ED6B8}" dt="2025-01-13T15:23:03.704" v="106" actId="14100"/>
          <ac:picMkLst>
            <pc:docMk/>
            <pc:sldMk cId="1376871083" sldId="269"/>
            <ac:picMk id="6" creationId="{5703EB5B-D9F6-DC43-E1CE-940CBEE06470}"/>
          </ac:picMkLst>
        </pc:picChg>
      </pc:sldChg>
      <pc:sldChg chg="addSp modSp new mod">
        <pc:chgData name="Ivelina Angelova" userId="780846c09206c3c2" providerId="LiveId" clId="{61491BCD-EA28-4295-8FE7-728D0E6ED6B8}" dt="2025-01-13T15:20:34.028" v="81"/>
        <pc:sldMkLst>
          <pc:docMk/>
          <pc:sldMk cId="3136056813" sldId="270"/>
        </pc:sldMkLst>
        <pc:spChg chg="mod">
          <ac:chgData name="Ivelina Angelova" userId="780846c09206c3c2" providerId="LiveId" clId="{61491BCD-EA28-4295-8FE7-728D0E6ED6B8}" dt="2025-01-13T15:20:34.028" v="81"/>
          <ac:spMkLst>
            <pc:docMk/>
            <pc:sldMk cId="3136056813" sldId="270"/>
            <ac:spMk id="2" creationId="{7FCABA52-13C7-F846-5025-21287FAB8E98}"/>
          </ac:spMkLst>
        </pc:spChg>
        <pc:spChg chg="mod">
          <ac:chgData name="Ivelina Angelova" userId="780846c09206c3c2" providerId="LiveId" clId="{61491BCD-EA28-4295-8FE7-728D0E6ED6B8}" dt="2025-01-13T15:18:21.338" v="71"/>
          <ac:spMkLst>
            <pc:docMk/>
            <pc:sldMk cId="3136056813" sldId="270"/>
            <ac:spMk id="3" creationId="{A717420B-94E2-DDC0-9B7A-404A2D3419C1}"/>
          </ac:spMkLst>
        </pc:spChg>
        <pc:spChg chg="mod">
          <ac:chgData name="Ivelina Angelova" userId="780846c09206c3c2" providerId="LiveId" clId="{61491BCD-EA28-4295-8FE7-728D0E6ED6B8}" dt="2025-01-13T15:18:21.338" v="71"/>
          <ac:spMkLst>
            <pc:docMk/>
            <pc:sldMk cId="3136056813" sldId="270"/>
            <ac:spMk id="4" creationId="{4E0780E4-7469-628F-CBC0-40832EA57909}"/>
          </ac:spMkLst>
        </pc:spChg>
        <pc:spChg chg="mod">
          <ac:chgData name="Ivelina Angelova" userId="780846c09206c3c2" providerId="LiveId" clId="{61491BCD-EA28-4295-8FE7-728D0E6ED6B8}" dt="2025-01-13T15:18:21.338" v="71"/>
          <ac:spMkLst>
            <pc:docMk/>
            <pc:sldMk cId="3136056813" sldId="270"/>
            <ac:spMk id="5" creationId="{1160A0DF-DF8F-6CED-6A80-644AC8779073}"/>
          </ac:spMkLst>
        </pc:spChg>
        <pc:spChg chg="add mod">
          <ac:chgData name="Ivelina Angelova" userId="780846c09206c3c2" providerId="LiveId" clId="{61491BCD-EA28-4295-8FE7-728D0E6ED6B8}" dt="2025-01-13T15:14:29.355" v="54" actId="403"/>
          <ac:spMkLst>
            <pc:docMk/>
            <pc:sldMk cId="3136056813" sldId="270"/>
            <ac:spMk id="6" creationId="{43BEE3FC-1DE9-0A8B-5CB0-D7ACC807096C}"/>
          </ac:spMkLst>
        </pc:spChg>
      </pc:sldChg>
      <pc:sldChg chg="addSp delSp modSp new mod setBg delDesignElem">
        <pc:chgData name="Ivelina Angelova" userId="780846c09206c3c2" providerId="LiveId" clId="{61491BCD-EA28-4295-8FE7-728D0E6ED6B8}" dt="2025-01-13T15:19:07.073" v="80" actId="20577"/>
        <pc:sldMkLst>
          <pc:docMk/>
          <pc:sldMk cId="1765107407" sldId="271"/>
        </pc:sldMkLst>
        <pc:spChg chg="mod">
          <ac:chgData name="Ivelina Angelova" userId="780846c09206c3c2" providerId="LiveId" clId="{61491BCD-EA28-4295-8FE7-728D0E6ED6B8}" dt="2025-01-13T15:19:07.073" v="80" actId="20577"/>
          <ac:spMkLst>
            <pc:docMk/>
            <pc:sldMk cId="1765107407" sldId="271"/>
            <ac:spMk id="2" creationId="{459950D5-92DF-8B1B-E081-9DE33DC6003C}"/>
          </ac:spMkLst>
        </pc:spChg>
        <pc:spChg chg="mod ord">
          <ac:chgData name="Ivelina Angelova" userId="780846c09206c3c2" providerId="LiveId" clId="{61491BCD-EA28-4295-8FE7-728D0E6ED6B8}" dt="2025-01-13T15:18:15.925" v="68" actId="26606"/>
          <ac:spMkLst>
            <pc:docMk/>
            <pc:sldMk cId="1765107407" sldId="271"/>
            <ac:spMk id="3" creationId="{1B97C48B-84FD-A221-D54D-3E73140BCCEF}"/>
          </ac:spMkLst>
        </pc:spChg>
        <pc:spChg chg="mod">
          <ac:chgData name="Ivelina Angelova" userId="780846c09206c3c2" providerId="LiveId" clId="{61491BCD-EA28-4295-8FE7-728D0E6ED6B8}" dt="2025-01-13T15:18:15.925" v="68" actId="26606"/>
          <ac:spMkLst>
            <pc:docMk/>
            <pc:sldMk cId="1765107407" sldId="271"/>
            <ac:spMk id="4" creationId="{70DA8809-49F9-0203-5970-E47EE8120975}"/>
          </ac:spMkLst>
        </pc:spChg>
        <pc:spChg chg="mod">
          <ac:chgData name="Ivelina Angelova" userId="780846c09206c3c2" providerId="LiveId" clId="{61491BCD-EA28-4295-8FE7-728D0E6ED6B8}" dt="2025-01-13T15:18:15.925" v="68" actId="26606"/>
          <ac:spMkLst>
            <pc:docMk/>
            <pc:sldMk cId="1765107407" sldId="271"/>
            <ac:spMk id="5" creationId="{77359DF7-009C-8AA2-D4DD-1158B70318B6}"/>
          </ac:spMkLst>
        </pc:spChg>
        <pc:spChg chg="add del">
          <ac:chgData name="Ivelina Angelova" userId="780846c09206c3c2" providerId="LiveId" clId="{61491BCD-EA28-4295-8FE7-728D0E6ED6B8}" dt="2025-01-13T15:18:21.338" v="71"/>
          <ac:spMkLst>
            <pc:docMk/>
            <pc:sldMk cId="1765107407" sldId="271"/>
            <ac:spMk id="18" creationId="{22C7FDF9-C2A1-45C5-A49B-8B1CA2A3C05B}"/>
          </ac:spMkLst>
        </pc:spChg>
        <pc:grpChg chg="add del">
          <ac:chgData name="Ivelina Angelova" userId="780846c09206c3c2" providerId="LiveId" clId="{61491BCD-EA28-4295-8FE7-728D0E6ED6B8}" dt="2025-01-13T15:18:21.338" v="71"/>
          <ac:grpSpMkLst>
            <pc:docMk/>
            <pc:sldMk cId="1765107407" sldId="271"/>
            <ac:grpSpMk id="10" creationId="{7575D7A7-3C36-4508-9BC6-70A93BD3C438}"/>
          </ac:grpSpMkLst>
        </pc:grpChg>
        <pc:picChg chg="add del">
          <ac:chgData name="Ivelina Angelova" userId="780846c09206c3c2" providerId="LiveId" clId="{61491BCD-EA28-4295-8FE7-728D0E6ED6B8}" dt="2025-01-13T15:18:21.338" v="71"/>
          <ac:picMkLst>
            <pc:docMk/>
            <pc:sldMk cId="1765107407" sldId="271"/>
            <ac:picMk id="20" creationId="{8D8988FF-4B5F-49A9-BB7F-B49C1610F1B4}"/>
          </ac:picMkLst>
        </pc:picChg>
        <pc:cxnChg chg="add del">
          <ac:chgData name="Ivelina Angelova" userId="780846c09206c3c2" providerId="LiveId" clId="{61491BCD-EA28-4295-8FE7-728D0E6ED6B8}" dt="2025-01-13T15:18:21.338" v="71"/>
          <ac:cxnSpMkLst>
            <pc:docMk/>
            <pc:sldMk cId="1765107407" sldId="271"/>
            <ac:cxnSpMk id="16" creationId="{AE446D0E-6531-40B7-A182-FB8602439777}"/>
          </ac:cxnSpMkLst>
        </pc:cxnChg>
        <pc:cxnChg chg="add del">
          <ac:chgData name="Ivelina Angelova" userId="780846c09206c3c2" providerId="LiveId" clId="{61491BCD-EA28-4295-8FE7-728D0E6ED6B8}" dt="2025-01-13T15:18:21.338" v="71"/>
          <ac:cxnSpMkLst>
            <pc:docMk/>
            <pc:sldMk cId="1765107407" sldId="271"/>
            <ac:cxnSpMk id="22" creationId="{CE580401-353D-4D90-9CA7-316BFD718E5C}"/>
          </ac:cxnSpMkLst>
        </pc:cxnChg>
      </pc:sldChg>
      <pc:sldChg chg="modSp new mod">
        <pc:chgData name="Ivelina Angelova" userId="780846c09206c3c2" providerId="LiveId" clId="{61491BCD-EA28-4295-8FE7-728D0E6ED6B8}" dt="2025-01-13T15:21:58.792" v="94" actId="20577"/>
        <pc:sldMkLst>
          <pc:docMk/>
          <pc:sldMk cId="1153910348" sldId="272"/>
        </pc:sldMkLst>
        <pc:spChg chg="mod">
          <ac:chgData name="Ivelina Angelova" userId="780846c09206c3c2" providerId="LiveId" clId="{61491BCD-EA28-4295-8FE7-728D0E6ED6B8}" dt="2025-01-13T15:21:58.792" v="94" actId="20577"/>
          <ac:spMkLst>
            <pc:docMk/>
            <pc:sldMk cId="1153910348" sldId="272"/>
            <ac:spMk id="2" creationId="{FEA2AE1B-7E99-6497-6911-691AD946DF96}"/>
          </ac:spMkLst>
        </pc:spChg>
      </pc:sldChg>
      <pc:sldChg chg="addSp modSp new mod">
        <pc:chgData name="Ivelina Angelova" userId="780846c09206c3c2" providerId="LiveId" clId="{61491BCD-EA28-4295-8FE7-728D0E6ED6B8}" dt="2025-01-13T15:34:19.307" v="208" actId="20577"/>
        <pc:sldMkLst>
          <pc:docMk/>
          <pc:sldMk cId="953490266" sldId="273"/>
        </pc:sldMkLst>
        <pc:spChg chg="mod">
          <ac:chgData name="Ivelina Angelova" userId="780846c09206c3c2" providerId="LiveId" clId="{61491BCD-EA28-4295-8FE7-728D0E6ED6B8}" dt="2025-01-13T15:34:19.307" v="208" actId="20577"/>
          <ac:spMkLst>
            <pc:docMk/>
            <pc:sldMk cId="953490266" sldId="273"/>
            <ac:spMk id="2" creationId="{2EDFAB01-C706-CD74-F5C7-118E90AFC5E8}"/>
          </ac:spMkLst>
        </pc:spChg>
        <pc:spChg chg="add mod">
          <ac:chgData name="Ivelina Angelova" userId="780846c09206c3c2" providerId="LiveId" clId="{61491BCD-EA28-4295-8FE7-728D0E6ED6B8}" dt="2025-01-13T15:29:42.830" v="146" actId="20577"/>
          <ac:spMkLst>
            <pc:docMk/>
            <pc:sldMk cId="953490266" sldId="273"/>
            <ac:spMk id="6" creationId="{C7BAF2CC-6CAA-CCD1-28F3-394FB39E5569}"/>
          </ac:spMkLst>
        </pc:spChg>
      </pc:sldChg>
    </pc:docChg>
  </pc:docChgLst>
  <pc:docChgLst>
    <pc:chgData name="Guest User" providerId="Windows Live" clId="Web-{DF4C3ADF-A530-5D83-AEFA-3C77129C9F3A}"/>
    <pc:docChg chg="addSld delSld modSld sldOrd addMainMaster delMainMaster">
      <pc:chgData name="Guest User" userId="" providerId="Windows Live" clId="Web-{DF4C3ADF-A530-5D83-AEFA-3C77129C9F3A}" dt="2024-12-10T17:04:42.335" v="282"/>
      <pc:docMkLst>
        <pc:docMk/>
      </pc:docMkLst>
      <pc:sldChg chg="addSp delSp modSp mod modClrScheme delDesignElem chgLayout">
        <pc:chgData name="Guest User" userId="" providerId="Windows Live" clId="Web-{DF4C3ADF-A530-5D83-AEFA-3C77129C9F3A}" dt="2024-12-10T17:04:42.335" v="282"/>
        <pc:sldMkLst>
          <pc:docMk/>
          <pc:sldMk cId="0" sldId="256"/>
        </pc:sldMkLst>
        <pc:spChg chg="mod ord">
          <ac:chgData name="Guest User" userId="" providerId="Windows Live" clId="Web-{DF4C3ADF-A530-5D83-AEFA-3C77129C9F3A}" dt="2024-12-10T17:04:42.335" v="282"/>
          <ac:spMkLst>
            <pc:docMk/>
            <pc:sldMk cId="0" sldId="256"/>
            <ac:spMk id="2" creationId="{00000000-0000-0000-0000-000000000000}"/>
          </ac:spMkLst>
        </pc:spChg>
        <pc:picChg chg="add mod">
          <ac:chgData name="Guest User" userId="" providerId="Windows Live" clId="Web-{DF4C3ADF-A530-5D83-AEFA-3C77129C9F3A}" dt="2024-12-10T14:56:45.591" v="202"/>
          <ac:picMkLst>
            <pc:docMk/>
            <pc:sldMk cId="0" sldId="256"/>
            <ac:picMk id="5" creationId="{6495FED6-950B-E63A-86EC-B38400623670}"/>
          </ac:picMkLst>
        </pc:picChg>
      </pc:sldChg>
      <pc:sldChg chg="modSp">
        <pc:chgData name="Guest User" userId="" providerId="Windows Live" clId="Web-{DF4C3ADF-A530-5D83-AEFA-3C77129C9F3A}" dt="2024-12-10T13:51:46.594" v="33" actId="1076"/>
        <pc:sldMkLst>
          <pc:docMk/>
          <pc:sldMk cId="0" sldId="257"/>
        </pc:sldMkLst>
      </pc:sldChg>
      <pc:sldChg chg="addSp delSp modSp del">
        <pc:chgData name="Guest User" userId="" providerId="Windows Live" clId="Web-{DF4C3ADF-A530-5D83-AEFA-3C77129C9F3A}" dt="2024-12-10T14:30:30.354" v="73"/>
        <pc:sldMkLst>
          <pc:docMk/>
          <pc:sldMk cId="2307977484" sldId="259"/>
        </pc:sldMkLst>
      </pc:sldChg>
      <pc:sldChg chg="del">
        <pc:chgData name="Guest User" userId="" providerId="Windows Live" clId="Web-{DF4C3ADF-A530-5D83-AEFA-3C77129C9F3A}" dt="2024-12-10T13:58:02.060" v="71"/>
        <pc:sldMkLst>
          <pc:docMk/>
          <pc:sldMk cId="3047826379" sldId="260"/>
        </pc:sldMkLst>
      </pc:sldChg>
      <pc:sldChg chg="del">
        <pc:chgData name="Guest User" userId="" providerId="Windows Live" clId="Web-{DF4C3ADF-A530-5D83-AEFA-3C77129C9F3A}" dt="2024-12-10T13:57:57.997" v="70"/>
        <pc:sldMkLst>
          <pc:docMk/>
          <pc:sldMk cId="2509356397" sldId="261"/>
        </pc:sldMkLst>
      </pc:sldChg>
      <pc:sldChg chg="delSp modSp new mod ord modClrScheme delDesignElem chgLayout">
        <pc:chgData name="Guest User" userId="" providerId="Windows Live" clId="Web-{DF4C3ADF-A530-5D83-AEFA-3C77129C9F3A}" dt="2024-12-10T17:04:42.335" v="282"/>
        <pc:sldMkLst>
          <pc:docMk/>
          <pc:sldMk cId="2149026109" sldId="262"/>
        </pc:sldMkLst>
        <pc:spChg chg="mod ord">
          <ac:chgData name="Guest User" userId="" providerId="Windows Live" clId="Web-{DF4C3ADF-A530-5D83-AEFA-3C77129C9F3A}" dt="2024-12-10T17:04:42.335" v="282"/>
          <ac:spMkLst>
            <pc:docMk/>
            <pc:sldMk cId="2149026109" sldId="262"/>
            <ac:spMk id="2" creationId="{75E9C034-2F7F-122E-4A85-63D7D3253C3F}"/>
          </ac:spMkLst>
        </pc:spChg>
      </pc:sldChg>
      <pc:sldChg chg="addSp delSp modSp mod modClrScheme delDesignElem chgLayout">
        <pc:chgData name="Guest User" userId="" providerId="Windows Live" clId="Web-{DF4C3ADF-A530-5D83-AEFA-3C77129C9F3A}" dt="2024-12-10T17:04:42.335" v="282"/>
        <pc:sldMkLst>
          <pc:docMk/>
          <pc:sldMk cId="619070907" sldId="263"/>
        </pc:sldMkLst>
        <pc:spChg chg="mod ord">
          <ac:chgData name="Guest User" userId="" providerId="Windows Live" clId="Web-{DF4C3ADF-A530-5D83-AEFA-3C77129C9F3A}" dt="2024-12-10T17:04:42.335" v="282"/>
          <ac:spMkLst>
            <pc:docMk/>
            <pc:sldMk cId="619070907" sldId="263"/>
            <ac:spMk id="2" creationId="{901A5EF0-E71A-F44C-E645-B61AD79399A4}"/>
          </ac:spMkLst>
        </pc:spChg>
        <pc:picChg chg="mod">
          <ac:chgData name="Guest User" userId="" providerId="Windows Live" clId="Web-{DF4C3ADF-A530-5D83-AEFA-3C77129C9F3A}" dt="2024-12-10T14:56:52.373" v="203"/>
          <ac:picMkLst>
            <pc:docMk/>
            <pc:sldMk cId="619070907" sldId="263"/>
            <ac:picMk id="4" creationId="{FD6E629F-6091-A928-A684-69177D214C18}"/>
          </ac:picMkLst>
        </pc:picChg>
      </pc:sldChg>
      <pc:sldChg chg="addSp delSp modSp new mod setBg modClrScheme delDesignElem chgLayout">
        <pc:chgData name="Guest User" userId="" providerId="Windows Live" clId="Web-{DF4C3ADF-A530-5D83-AEFA-3C77129C9F3A}" dt="2024-12-10T17:04:42.335" v="282"/>
        <pc:sldMkLst>
          <pc:docMk/>
          <pc:sldMk cId="4132364776" sldId="264"/>
        </pc:sldMkLst>
        <pc:spChg chg="mod ord">
          <ac:chgData name="Guest User" userId="" providerId="Windows Live" clId="Web-{DF4C3ADF-A530-5D83-AEFA-3C77129C9F3A}" dt="2024-12-10T17:04:42.335" v="282"/>
          <ac:spMkLst>
            <pc:docMk/>
            <pc:sldMk cId="4132364776" sldId="264"/>
            <ac:spMk id="2" creationId="{E73D4CD8-68D2-20DA-1CD4-18E68C3DB67D}"/>
          </ac:spMkLst>
        </pc:spChg>
        <pc:picChg chg="add mod">
          <ac:chgData name="Guest User" userId="" providerId="Windows Live" clId="Web-{DF4C3ADF-A530-5D83-AEFA-3C77129C9F3A}" dt="2024-12-10T14:57:56.908" v="214"/>
          <ac:picMkLst>
            <pc:docMk/>
            <pc:sldMk cId="4132364776" sldId="264"/>
            <ac:picMk id="3" creationId="{957D2854-FF51-A967-1B6B-48C973E4D603}"/>
          </ac:picMkLst>
        </pc:picChg>
      </pc:sldChg>
      <pc:sldChg chg="addSp delSp modSp new mod ord setBg modClrScheme delDesignElem chgLayout">
        <pc:chgData name="Guest User" userId="" providerId="Windows Live" clId="Web-{DF4C3ADF-A530-5D83-AEFA-3C77129C9F3A}" dt="2024-12-10T17:04:42.335" v="282"/>
        <pc:sldMkLst>
          <pc:docMk/>
          <pc:sldMk cId="3304399737" sldId="265"/>
        </pc:sldMkLst>
        <pc:spChg chg="mod ord">
          <ac:chgData name="Guest User" userId="" providerId="Windows Live" clId="Web-{DF4C3ADF-A530-5D83-AEFA-3C77129C9F3A}" dt="2024-12-10T17:04:42.335" v="282"/>
          <ac:spMkLst>
            <pc:docMk/>
            <pc:sldMk cId="3304399737" sldId="265"/>
            <ac:spMk id="2" creationId="{922953D8-433C-9AE6-8FC3-827790DCD8F9}"/>
          </ac:spMkLst>
        </pc:spChg>
        <pc:picChg chg="add mod">
          <ac:chgData name="Guest User" userId="" providerId="Windows Live" clId="Web-{DF4C3ADF-A530-5D83-AEFA-3C77129C9F3A}" dt="2024-12-10T14:58:04.800" v="217"/>
          <ac:picMkLst>
            <pc:docMk/>
            <pc:sldMk cId="3304399737" sldId="265"/>
            <ac:picMk id="3" creationId="{0C4E6EDE-565E-42E5-A705-EF0B05207B10}"/>
          </ac:picMkLst>
        </pc:picChg>
      </pc:sldChg>
      <pc:sldChg chg="addSp delSp modSp new mod setBg modClrScheme delDesignElem chgLayout">
        <pc:chgData name="Guest User" userId="" providerId="Windows Live" clId="Web-{DF4C3ADF-A530-5D83-AEFA-3C77129C9F3A}" dt="2024-12-10T17:04:42.335" v="282"/>
        <pc:sldMkLst>
          <pc:docMk/>
          <pc:sldMk cId="1967459512" sldId="266"/>
        </pc:sldMkLst>
        <pc:spChg chg="mod ord">
          <ac:chgData name="Guest User" userId="" providerId="Windows Live" clId="Web-{DF4C3ADF-A530-5D83-AEFA-3C77129C9F3A}" dt="2024-12-10T17:04:42.335" v="282"/>
          <ac:spMkLst>
            <pc:docMk/>
            <pc:sldMk cId="1967459512" sldId="266"/>
            <ac:spMk id="2" creationId="{010F5978-814E-2F1D-5FCA-E204CAAA5EE9}"/>
          </ac:spMkLst>
        </pc:spChg>
        <pc:picChg chg="add mod">
          <ac:chgData name="Guest User" userId="" providerId="Windows Live" clId="Web-{DF4C3ADF-A530-5D83-AEFA-3C77129C9F3A}" dt="2024-12-10T14:56:38.481" v="201"/>
          <ac:picMkLst>
            <pc:docMk/>
            <pc:sldMk cId="1967459512" sldId="266"/>
            <ac:picMk id="3" creationId="{1755324E-C568-5150-1829-57D54E897E3B}"/>
          </ac:picMkLst>
        </pc:picChg>
      </pc:sldChg>
      <pc:sldChg chg="addSp delSp modSp new mod ord setBg modClrScheme delDesignElem chgLayout">
        <pc:chgData name="Guest User" userId="" providerId="Windows Live" clId="Web-{DF4C3ADF-A530-5D83-AEFA-3C77129C9F3A}" dt="2024-12-10T17:04:42.335" v="282"/>
        <pc:sldMkLst>
          <pc:docMk/>
          <pc:sldMk cId="4036892916" sldId="267"/>
        </pc:sldMkLst>
        <pc:spChg chg="mod ord">
          <ac:chgData name="Guest User" userId="" providerId="Windows Live" clId="Web-{DF4C3ADF-A530-5D83-AEFA-3C77129C9F3A}" dt="2024-12-10T17:04:42.335" v="282"/>
          <ac:spMkLst>
            <pc:docMk/>
            <pc:sldMk cId="4036892916" sldId="267"/>
            <ac:spMk id="2" creationId="{A9E5D813-EEFE-BE47-3BCA-8B932D73695F}"/>
          </ac:spMkLst>
        </pc:spChg>
        <pc:picChg chg="add mod">
          <ac:chgData name="Guest User" userId="" providerId="Windows Live" clId="Web-{DF4C3ADF-A530-5D83-AEFA-3C77129C9F3A}" dt="2024-12-10T14:56:06.291" v="196"/>
          <ac:picMkLst>
            <pc:docMk/>
            <pc:sldMk cId="4036892916" sldId="267"/>
            <ac:picMk id="4" creationId="{3842B5A3-13B1-F00E-4DD2-2B5AFAD21A03}"/>
          </ac:picMkLst>
        </pc:picChg>
      </pc:sldChg>
      <pc:sldChg chg="addSp delSp modSp new mod ord setBg modClrScheme delDesignElem chgLayout">
        <pc:chgData name="Guest User" userId="" providerId="Windows Live" clId="Web-{DF4C3ADF-A530-5D83-AEFA-3C77129C9F3A}" dt="2024-12-10T17:04:42.335" v="282"/>
        <pc:sldMkLst>
          <pc:docMk/>
          <pc:sldMk cId="981860843" sldId="268"/>
        </pc:sldMkLst>
        <pc:spChg chg="mod ord">
          <ac:chgData name="Guest User" userId="" providerId="Windows Live" clId="Web-{DF4C3ADF-A530-5D83-AEFA-3C77129C9F3A}" dt="2024-12-10T17:04:42.335" v="282"/>
          <ac:spMkLst>
            <pc:docMk/>
            <pc:sldMk cId="981860843" sldId="268"/>
            <ac:spMk id="2" creationId="{33531A15-19D7-7CB7-265D-9826AF6452E3}"/>
          </ac:spMkLst>
        </pc:spChg>
        <pc:picChg chg="add mod">
          <ac:chgData name="Guest User" userId="" providerId="Windows Live" clId="Web-{DF4C3ADF-A530-5D83-AEFA-3C77129C9F3A}" dt="2024-12-10T15:39:46.179" v="249" actId="1076"/>
          <ac:picMkLst>
            <pc:docMk/>
            <pc:sldMk cId="981860843" sldId="268"/>
            <ac:picMk id="4" creationId="{BE7F6CE4-4602-B4FE-5435-B13FBB9E949A}"/>
          </ac:picMkLst>
        </pc:picChg>
      </pc:sldChg>
      <pc:sldChg chg="addSp modSp new mod modClrScheme chgLayout">
        <pc:chgData name="Guest User" userId="" providerId="Windows Live" clId="Web-{DF4C3ADF-A530-5D83-AEFA-3C77129C9F3A}" dt="2024-12-10T17:04:42.335" v="282"/>
        <pc:sldMkLst>
          <pc:docMk/>
          <pc:sldMk cId="1376871083" sldId="269"/>
        </pc:sldMkLst>
        <pc:spChg chg="mod ord">
          <ac:chgData name="Guest User" userId="" providerId="Windows Live" clId="Web-{DF4C3ADF-A530-5D83-AEFA-3C77129C9F3A}" dt="2024-12-10T17:04:42.335" v="282"/>
          <ac:spMkLst>
            <pc:docMk/>
            <pc:sldMk cId="1376871083" sldId="269"/>
            <ac:spMk id="2" creationId="{A96A0591-0A49-229B-6DE2-E60A5177D628}"/>
          </ac:spMkLst>
        </pc:spChg>
        <pc:spChg chg="mod ord">
          <ac:chgData name="Guest User" userId="" providerId="Windows Live" clId="Web-{DF4C3ADF-A530-5D83-AEFA-3C77129C9F3A}" dt="2024-12-10T17:04:42.335" v="282"/>
          <ac:spMkLst>
            <pc:docMk/>
            <pc:sldMk cId="1376871083" sldId="269"/>
            <ac:spMk id="3" creationId="{8202DF66-3E7E-66FB-9922-87C47F6F97E4}"/>
          </ac:spMkLst>
        </pc:spChg>
        <pc:spChg chg="mod ord">
          <ac:chgData name="Guest User" userId="" providerId="Windows Live" clId="Web-{DF4C3ADF-A530-5D83-AEFA-3C77129C9F3A}" dt="2024-12-10T17:04:42.335" v="282"/>
          <ac:spMkLst>
            <pc:docMk/>
            <pc:sldMk cId="1376871083" sldId="269"/>
            <ac:spMk id="4" creationId="{23EE7D63-D4E5-66AA-7163-D0F5395B5B02}"/>
          </ac:spMkLst>
        </pc:spChg>
        <pc:spChg chg="mod ord">
          <ac:chgData name="Guest User" userId="" providerId="Windows Live" clId="Web-{DF4C3ADF-A530-5D83-AEFA-3C77129C9F3A}" dt="2024-12-10T17:04:42.335" v="282"/>
          <ac:spMkLst>
            <pc:docMk/>
            <pc:sldMk cId="1376871083" sldId="269"/>
            <ac:spMk id="5" creationId="{394FF55D-160C-EE9F-38C1-F863EAF8DC7D}"/>
          </ac:spMkLst>
        </pc:spChg>
        <pc:picChg chg="add mod">
          <ac:chgData name="Guest User" userId="" providerId="Windows Live" clId="Web-{DF4C3ADF-A530-5D83-AEFA-3C77129C9F3A}" dt="2024-12-10T16:44:25.078" v="280" actId="14100"/>
          <ac:picMkLst>
            <pc:docMk/>
            <pc:sldMk cId="1376871083" sldId="269"/>
            <ac:picMk id="6" creationId="{5703EB5B-D9F6-DC43-E1CE-940CBEE06470}"/>
          </ac:picMkLst>
        </pc:picChg>
      </pc:sldChg>
      <pc:sldMasterChg chg="del delSldLayout">
        <pc:chgData name="Guest User" userId="" providerId="Windows Live" clId="Web-{DF4C3ADF-A530-5D83-AEFA-3C77129C9F3A}" dt="2024-12-10T15:57:47.363" v="250"/>
        <pc:sldMasterMkLst>
          <pc:docMk/>
          <pc:sldMasterMk cId="2209977519" sldId="2147483648"/>
        </pc:sldMasterMkLst>
        <pc:sldLayoutChg chg="del">
          <pc:chgData name="Guest User" userId="" providerId="Windows Live" clId="Web-{DF4C3ADF-A530-5D83-AEFA-3C77129C9F3A}" dt="2024-12-10T15:57:47.363" v="250"/>
          <pc:sldLayoutMkLst>
            <pc:docMk/>
            <pc:sldMasterMk cId="2209977519" sldId="2147483648"/>
            <pc:sldLayoutMk cId="3168075583" sldId="2147483649"/>
          </pc:sldLayoutMkLst>
        </pc:sldLayoutChg>
        <pc:sldLayoutChg chg="del">
          <pc:chgData name="Guest User" userId="" providerId="Windows Live" clId="Web-{DF4C3ADF-A530-5D83-AEFA-3C77129C9F3A}" dt="2024-12-10T15:57:47.363" v="250"/>
          <pc:sldLayoutMkLst>
            <pc:docMk/>
            <pc:sldMasterMk cId="2209977519" sldId="2147483648"/>
            <pc:sldLayoutMk cId="2614314258" sldId="2147483650"/>
          </pc:sldLayoutMkLst>
        </pc:sldLayoutChg>
        <pc:sldLayoutChg chg="del">
          <pc:chgData name="Guest User" userId="" providerId="Windows Live" clId="Web-{DF4C3ADF-A530-5D83-AEFA-3C77129C9F3A}" dt="2024-12-10T15:57:47.363" v="250"/>
          <pc:sldLayoutMkLst>
            <pc:docMk/>
            <pc:sldMasterMk cId="2209977519" sldId="2147483648"/>
            <pc:sldLayoutMk cId="960648375" sldId="2147483651"/>
          </pc:sldLayoutMkLst>
        </pc:sldLayoutChg>
        <pc:sldLayoutChg chg="del">
          <pc:chgData name="Guest User" userId="" providerId="Windows Live" clId="Web-{DF4C3ADF-A530-5D83-AEFA-3C77129C9F3A}" dt="2024-12-10T15:57:47.363" v="250"/>
          <pc:sldLayoutMkLst>
            <pc:docMk/>
            <pc:sldMasterMk cId="2209977519" sldId="2147483648"/>
            <pc:sldLayoutMk cId="2782244947" sldId="2147483652"/>
          </pc:sldLayoutMkLst>
        </pc:sldLayoutChg>
        <pc:sldLayoutChg chg="del">
          <pc:chgData name="Guest User" userId="" providerId="Windows Live" clId="Web-{DF4C3ADF-A530-5D83-AEFA-3C77129C9F3A}" dt="2024-12-10T15:57:47.363" v="250"/>
          <pc:sldLayoutMkLst>
            <pc:docMk/>
            <pc:sldMasterMk cId="2209977519" sldId="2147483648"/>
            <pc:sldLayoutMk cId="990158736" sldId="2147483653"/>
          </pc:sldLayoutMkLst>
        </pc:sldLayoutChg>
        <pc:sldLayoutChg chg="del">
          <pc:chgData name="Guest User" userId="" providerId="Windows Live" clId="Web-{DF4C3ADF-A530-5D83-AEFA-3C77129C9F3A}" dt="2024-12-10T15:57:47.363" v="250"/>
          <pc:sldLayoutMkLst>
            <pc:docMk/>
            <pc:sldMasterMk cId="2209977519" sldId="2147483648"/>
            <pc:sldLayoutMk cId="727027711" sldId="2147483654"/>
          </pc:sldLayoutMkLst>
        </pc:sldLayoutChg>
        <pc:sldLayoutChg chg="del">
          <pc:chgData name="Guest User" userId="" providerId="Windows Live" clId="Web-{DF4C3ADF-A530-5D83-AEFA-3C77129C9F3A}" dt="2024-12-10T15:57:47.363" v="250"/>
          <pc:sldLayoutMkLst>
            <pc:docMk/>
            <pc:sldMasterMk cId="2209977519" sldId="2147483648"/>
            <pc:sldLayoutMk cId="1212999818" sldId="2147483655"/>
          </pc:sldLayoutMkLst>
        </pc:sldLayoutChg>
        <pc:sldLayoutChg chg="del">
          <pc:chgData name="Guest User" userId="" providerId="Windows Live" clId="Web-{DF4C3ADF-A530-5D83-AEFA-3C77129C9F3A}" dt="2024-12-10T15:57:47.363" v="250"/>
          <pc:sldLayoutMkLst>
            <pc:docMk/>
            <pc:sldMasterMk cId="2209977519" sldId="2147483648"/>
            <pc:sldLayoutMk cId="1840726560" sldId="2147483656"/>
          </pc:sldLayoutMkLst>
        </pc:sldLayoutChg>
        <pc:sldLayoutChg chg="del">
          <pc:chgData name="Guest User" userId="" providerId="Windows Live" clId="Web-{DF4C3ADF-A530-5D83-AEFA-3C77129C9F3A}" dt="2024-12-10T15:57:47.363" v="250"/>
          <pc:sldLayoutMkLst>
            <pc:docMk/>
            <pc:sldMasterMk cId="2209977519" sldId="2147483648"/>
            <pc:sldLayoutMk cId="3889236939" sldId="2147483657"/>
          </pc:sldLayoutMkLst>
        </pc:sldLayoutChg>
        <pc:sldLayoutChg chg="del">
          <pc:chgData name="Guest User" userId="" providerId="Windows Live" clId="Web-{DF4C3ADF-A530-5D83-AEFA-3C77129C9F3A}" dt="2024-12-10T15:57:47.363" v="250"/>
          <pc:sldLayoutMkLst>
            <pc:docMk/>
            <pc:sldMasterMk cId="2209977519" sldId="2147483648"/>
            <pc:sldLayoutMk cId="2910927964" sldId="2147483658"/>
          </pc:sldLayoutMkLst>
        </pc:sldLayoutChg>
        <pc:sldLayoutChg chg="del">
          <pc:chgData name="Guest User" userId="" providerId="Windows Live" clId="Web-{DF4C3ADF-A530-5D83-AEFA-3C77129C9F3A}" dt="2024-12-10T15:57:47.363" v="250"/>
          <pc:sldLayoutMkLst>
            <pc:docMk/>
            <pc:sldMasterMk cId="2209977519" sldId="2147483648"/>
            <pc:sldLayoutMk cId="3612223792" sldId="2147483659"/>
          </pc:sldLayoutMkLst>
        </pc:sldLayoutChg>
      </pc:sldMasterChg>
      <pc:sldMasterChg chg="add del addSldLayout delSldLayout modSldLayout">
        <pc:chgData name="Guest User" userId="" providerId="Windows Live" clId="Web-{DF4C3ADF-A530-5D83-AEFA-3C77129C9F3A}" dt="2024-12-10T16:33:49.010" v="279"/>
        <pc:sldMasterMkLst>
          <pc:docMk/>
          <pc:sldMasterMk cId="2748084005" sldId="2147483660"/>
        </pc:sldMasterMkLst>
        <pc:sldLayoutChg chg="add del mod replId">
          <pc:chgData name="Guest User" userId="" providerId="Windows Live" clId="Web-{DF4C3ADF-A530-5D83-AEFA-3C77129C9F3A}" dt="2024-12-10T16:33:49.010" v="279"/>
          <pc:sldLayoutMkLst>
            <pc:docMk/>
            <pc:sldMasterMk cId="2748084005" sldId="2147483660"/>
            <pc:sldLayoutMk cId="1117717717" sldId="2147483661"/>
          </pc:sldLayoutMkLst>
        </pc:sldLayoutChg>
        <pc:sldLayoutChg chg="add del mod replId">
          <pc:chgData name="Guest User" userId="" providerId="Windows Live" clId="Web-{DF4C3ADF-A530-5D83-AEFA-3C77129C9F3A}" dt="2024-12-10T16:33:49.010" v="279"/>
          <pc:sldLayoutMkLst>
            <pc:docMk/>
            <pc:sldMasterMk cId="2748084005" sldId="2147483660"/>
            <pc:sldLayoutMk cId="1481245953" sldId="2147483662"/>
          </pc:sldLayoutMkLst>
        </pc:sldLayoutChg>
        <pc:sldLayoutChg chg="add del mod replId">
          <pc:chgData name="Guest User" userId="" providerId="Windows Live" clId="Web-{DF4C3ADF-A530-5D83-AEFA-3C77129C9F3A}" dt="2024-12-10T16:33:49.010" v="279"/>
          <pc:sldLayoutMkLst>
            <pc:docMk/>
            <pc:sldMasterMk cId="2748084005" sldId="2147483660"/>
            <pc:sldLayoutMk cId="4104901343" sldId="2147483663"/>
          </pc:sldLayoutMkLst>
        </pc:sldLayoutChg>
        <pc:sldLayoutChg chg="add del mod replId">
          <pc:chgData name="Guest User" userId="" providerId="Windows Live" clId="Web-{DF4C3ADF-A530-5D83-AEFA-3C77129C9F3A}" dt="2024-12-10T16:33:49.010" v="279"/>
          <pc:sldLayoutMkLst>
            <pc:docMk/>
            <pc:sldMasterMk cId="2748084005" sldId="2147483660"/>
            <pc:sldLayoutMk cId="26113424" sldId="2147483664"/>
          </pc:sldLayoutMkLst>
        </pc:sldLayoutChg>
        <pc:sldLayoutChg chg="add del mod replId">
          <pc:chgData name="Guest User" userId="" providerId="Windows Live" clId="Web-{DF4C3ADF-A530-5D83-AEFA-3C77129C9F3A}" dt="2024-12-10T16:33:49.010" v="279"/>
          <pc:sldLayoutMkLst>
            <pc:docMk/>
            <pc:sldMasterMk cId="2748084005" sldId="2147483660"/>
            <pc:sldLayoutMk cId="3132883588" sldId="2147483665"/>
          </pc:sldLayoutMkLst>
        </pc:sldLayoutChg>
        <pc:sldLayoutChg chg="add del mod replId">
          <pc:chgData name="Guest User" userId="" providerId="Windows Live" clId="Web-{DF4C3ADF-A530-5D83-AEFA-3C77129C9F3A}" dt="2024-12-10T16:33:49.010" v="279"/>
          <pc:sldLayoutMkLst>
            <pc:docMk/>
            <pc:sldMasterMk cId="2748084005" sldId="2147483660"/>
            <pc:sldLayoutMk cId="3082737917" sldId="2147483666"/>
          </pc:sldLayoutMkLst>
        </pc:sldLayoutChg>
        <pc:sldLayoutChg chg="add del mod replId">
          <pc:chgData name="Guest User" userId="" providerId="Windows Live" clId="Web-{DF4C3ADF-A530-5D83-AEFA-3C77129C9F3A}" dt="2024-12-10T16:33:49.010" v="279"/>
          <pc:sldLayoutMkLst>
            <pc:docMk/>
            <pc:sldMasterMk cId="2748084005" sldId="2147483660"/>
            <pc:sldLayoutMk cId="1756916489" sldId="2147483667"/>
          </pc:sldLayoutMkLst>
        </pc:sldLayoutChg>
        <pc:sldLayoutChg chg="add del mod replId">
          <pc:chgData name="Guest User" userId="" providerId="Windows Live" clId="Web-{DF4C3ADF-A530-5D83-AEFA-3C77129C9F3A}" dt="2024-12-10T16:33:49.010" v="279"/>
          <pc:sldLayoutMkLst>
            <pc:docMk/>
            <pc:sldMasterMk cId="2748084005" sldId="2147483660"/>
            <pc:sldLayoutMk cId="1262580970" sldId="2147483668"/>
          </pc:sldLayoutMkLst>
        </pc:sldLayoutChg>
        <pc:sldLayoutChg chg="add del mod replId">
          <pc:chgData name="Guest User" userId="" providerId="Windows Live" clId="Web-{DF4C3ADF-A530-5D83-AEFA-3C77129C9F3A}" dt="2024-12-10T16:33:49.010" v="279"/>
          <pc:sldLayoutMkLst>
            <pc:docMk/>
            <pc:sldMasterMk cId="2748084005" sldId="2147483660"/>
            <pc:sldLayoutMk cId="1587340854" sldId="2147483669"/>
          </pc:sldLayoutMkLst>
        </pc:sldLayoutChg>
        <pc:sldLayoutChg chg="add del mod replId">
          <pc:chgData name="Guest User" userId="" providerId="Windows Live" clId="Web-{DF4C3ADF-A530-5D83-AEFA-3C77129C9F3A}" dt="2024-12-10T16:33:49.010" v="279"/>
          <pc:sldLayoutMkLst>
            <pc:docMk/>
            <pc:sldMasterMk cId="2748084005" sldId="2147483660"/>
            <pc:sldLayoutMk cId="3442945440" sldId="2147483670"/>
          </pc:sldLayoutMkLst>
        </pc:sldLayoutChg>
        <pc:sldLayoutChg chg="add del mod replId">
          <pc:chgData name="Guest User" userId="" providerId="Windows Live" clId="Web-{DF4C3ADF-A530-5D83-AEFA-3C77129C9F3A}" dt="2024-12-10T16:33:49.010" v="279"/>
          <pc:sldLayoutMkLst>
            <pc:docMk/>
            <pc:sldMasterMk cId="2748084005" sldId="2147483660"/>
            <pc:sldLayoutMk cId="569489246" sldId="2147483671"/>
          </pc:sldLayoutMkLst>
        </pc:sldLayoutChg>
      </pc:sldMasterChg>
      <pc:sldMasterChg chg="add del addSldLayout delSldLayout modSldLayout">
        <pc:chgData name="Guest User" userId="" providerId="Windows Live" clId="Web-{DF4C3ADF-A530-5D83-AEFA-3C77129C9F3A}" dt="2024-12-10T17:04:42.335" v="282"/>
        <pc:sldMasterMkLst>
          <pc:docMk/>
          <pc:sldMasterMk cId="1638681102" sldId="2147483672"/>
        </pc:sldMasterMkLst>
        <pc:sldLayoutChg chg="add del mod replId">
          <pc:chgData name="Guest User" userId="" providerId="Windows Live" clId="Web-{DF4C3ADF-A530-5D83-AEFA-3C77129C9F3A}" dt="2024-12-10T17:04:42.335" v="282"/>
          <pc:sldLayoutMkLst>
            <pc:docMk/>
            <pc:sldMasterMk cId="1638681102" sldId="2147483672"/>
            <pc:sldLayoutMk cId="3237581206" sldId="2147483673"/>
          </pc:sldLayoutMkLst>
        </pc:sldLayoutChg>
        <pc:sldLayoutChg chg="add del mod replId">
          <pc:chgData name="Guest User" userId="" providerId="Windows Live" clId="Web-{DF4C3ADF-A530-5D83-AEFA-3C77129C9F3A}" dt="2024-12-10T17:04:42.335" v="282"/>
          <pc:sldLayoutMkLst>
            <pc:docMk/>
            <pc:sldMasterMk cId="1638681102" sldId="2147483672"/>
            <pc:sldLayoutMk cId="1397095721" sldId="2147483674"/>
          </pc:sldLayoutMkLst>
        </pc:sldLayoutChg>
        <pc:sldLayoutChg chg="add del mod replId">
          <pc:chgData name="Guest User" userId="" providerId="Windows Live" clId="Web-{DF4C3ADF-A530-5D83-AEFA-3C77129C9F3A}" dt="2024-12-10T17:04:42.335" v="282"/>
          <pc:sldLayoutMkLst>
            <pc:docMk/>
            <pc:sldMasterMk cId="1638681102" sldId="2147483672"/>
            <pc:sldLayoutMk cId="2381940579" sldId="2147483675"/>
          </pc:sldLayoutMkLst>
        </pc:sldLayoutChg>
        <pc:sldLayoutChg chg="add del mod replId">
          <pc:chgData name="Guest User" userId="" providerId="Windows Live" clId="Web-{DF4C3ADF-A530-5D83-AEFA-3C77129C9F3A}" dt="2024-12-10T17:04:42.335" v="282"/>
          <pc:sldLayoutMkLst>
            <pc:docMk/>
            <pc:sldMasterMk cId="1638681102" sldId="2147483672"/>
            <pc:sldLayoutMk cId="1315857051" sldId="2147483676"/>
          </pc:sldLayoutMkLst>
        </pc:sldLayoutChg>
        <pc:sldLayoutChg chg="add del mod replId">
          <pc:chgData name="Guest User" userId="" providerId="Windows Live" clId="Web-{DF4C3ADF-A530-5D83-AEFA-3C77129C9F3A}" dt="2024-12-10T17:04:42.335" v="282"/>
          <pc:sldLayoutMkLst>
            <pc:docMk/>
            <pc:sldMasterMk cId="1638681102" sldId="2147483672"/>
            <pc:sldLayoutMk cId="2021152391" sldId="2147483677"/>
          </pc:sldLayoutMkLst>
        </pc:sldLayoutChg>
        <pc:sldLayoutChg chg="add del mod replId">
          <pc:chgData name="Guest User" userId="" providerId="Windows Live" clId="Web-{DF4C3ADF-A530-5D83-AEFA-3C77129C9F3A}" dt="2024-12-10T17:04:42.335" v="282"/>
          <pc:sldLayoutMkLst>
            <pc:docMk/>
            <pc:sldMasterMk cId="1638681102" sldId="2147483672"/>
            <pc:sldLayoutMk cId="4284299021" sldId="2147483678"/>
          </pc:sldLayoutMkLst>
        </pc:sldLayoutChg>
        <pc:sldLayoutChg chg="add del mod replId">
          <pc:chgData name="Guest User" userId="" providerId="Windows Live" clId="Web-{DF4C3ADF-A530-5D83-AEFA-3C77129C9F3A}" dt="2024-12-10T17:04:42.335" v="282"/>
          <pc:sldLayoutMkLst>
            <pc:docMk/>
            <pc:sldMasterMk cId="1638681102" sldId="2147483672"/>
            <pc:sldLayoutMk cId="2031112964" sldId="2147483679"/>
          </pc:sldLayoutMkLst>
        </pc:sldLayoutChg>
        <pc:sldLayoutChg chg="add del mod replId">
          <pc:chgData name="Guest User" userId="" providerId="Windows Live" clId="Web-{DF4C3ADF-A530-5D83-AEFA-3C77129C9F3A}" dt="2024-12-10T17:04:42.335" v="282"/>
          <pc:sldLayoutMkLst>
            <pc:docMk/>
            <pc:sldMasterMk cId="1638681102" sldId="2147483672"/>
            <pc:sldLayoutMk cId="946619246" sldId="2147483680"/>
          </pc:sldLayoutMkLst>
        </pc:sldLayoutChg>
        <pc:sldLayoutChg chg="add del mod replId">
          <pc:chgData name="Guest User" userId="" providerId="Windows Live" clId="Web-{DF4C3ADF-A530-5D83-AEFA-3C77129C9F3A}" dt="2024-12-10T17:04:42.335" v="282"/>
          <pc:sldLayoutMkLst>
            <pc:docMk/>
            <pc:sldMasterMk cId="1638681102" sldId="2147483672"/>
            <pc:sldLayoutMk cId="2239524106" sldId="2147483681"/>
          </pc:sldLayoutMkLst>
        </pc:sldLayoutChg>
        <pc:sldLayoutChg chg="add del mod replId">
          <pc:chgData name="Guest User" userId="" providerId="Windows Live" clId="Web-{DF4C3ADF-A530-5D83-AEFA-3C77129C9F3A}" dt="2024-12-10T17:04:42.335" v="282"/>
          <pc:sldLayoutMkLst>
            <pc:docMk/>
            <pc:sldMasterMk cId="1638681102" sldId="2147483672"/>
            <pc:sldLayoutMk cId="539263656" sldId="2147483682"/>
          </pc:sldLayoutMkLst>
        </pc:sldLayoutChg>
        <pc:sldLayoutChg chg="add del mod replId">
          <pc:chgData name="Guest User" userId="" providerId="Windows Live" clId="Web-{DF4C3ADF-A530-5D83-AEFA-3C77129C9F3A}" dt="2024-12-10T17:04:42.335" v="282"/>
          <pc:sldLayoutMkLst>
            <pc:docMk/>
            <pc:sldMasterMk cId="1638681102" sldId="2147483672"/>
            <pc:sldLayoutMk cId="2618284571" sldId="2147483683"/>
          </pc:sldLayoutMkLst>
        </pc:sldLayoutChg>
        <pc:sldLayoutChg chg="add del mod replId">
          <pc:chgData name="Guest User" userId="" providerId="Windows Live" clId="Web-{DF4C3ADF-A530-5D83-AEFA-3C77129C9F3A}" dt="2024-12-10T17:04:42.335" v="282"/>
          <pc:sldLayoutMkLst>
            <pc:docMk/>
            <pc:sldMasterMk cId="1638681102" sldId="2147483672"/>
            <pc:sldLayoutMk cId="4088736802" sldId="2147483684"/>
          </pc:sldLayoutMkLst>
        </pc:sldLayoutChg>
        <pc:sldLayoutChg chg="add del mod replId">
          <pc:chgData name="Guest User" userId="" providerId="Windows Live" clId="Web-{DF4C3ADF-A530-5D83-AEFA-3C77129C9F3A}" dt="2024-12-10T17:04:42.335" v="282"/>
          <pc:sldLayoutMkLst>
            <pc:docMk/>
            <pc:sldMasterMk cId="1638681102" sldId="2147483672"/>
            <pc:sldLayoutMk cId="1335903620" sldId="2147483685"/>
          </pc:sldLayoutMkLst>
        </pc:sldLayoutChg>
        <pc:sldLayoutChg chg="add del mod replId">
          <pc:chgData name="Guest User" userId="" providerId="Windows Live" clId="Web-{DF4C3ADF-A530-5D83-AEFA-3C77129C9F3A}" dt="2024-12-10T17:04:42.335" v="282"/>
          <pc:sldLayoutMkLst>
            <pc:docMk/>
            <pc:sldMasterMk cId="1638681102" sldId="2147483672"/>
            <pc:sldLayoutMk cId="4080854447" sldId="2147483686"/>
          </pc:sldLayoutMkLst>
        </pc:sldLayoutChg>
        <pc:sldLayoutChg chg="add del mod replId">
          <pc:chgData name="Guest User" userId="" providerId="Windows Live" clId="Web-{DF4C3ADF-A530-5D83-AEFA-3C77129C9F3A}" dt="2024-12-10T17:04:42.335" v="282"/>
          <pc:sldLayoutMkLst>
            <pc:docMk/>
            <pc:sldMasterMk cId="1638681102" sldId="2147483672"/>
            <pc:sldLayoutMk cId="2796860913" sldId="2147483687"/>
          </pc:sldLayoutMkLst>
        </pc:sldLayoutChg>
        <pc:sldLayoutChg chg="add del mod replId">
          <pc:chgData name="Guest User" userId="" providerId="Windows Live" clId="Web-{DF4C3ADF-A530-5D83-AEFA-3C77129C9F3A}" dt="2024-12-10T17:04:42.335" v="282"/>
          <pc:sldLayoutMkLst>
            <pc:docMk/>
            <pc:sldMasterMk cId="1638681102" sldId="2147483672"/>
            <pc:sldLayoutMk cId="297155515" sldId="2147483688"/>
          </pc:sldLayoutMkLst>
        </pc:sldLayoutChg>
        <pc:sldLayoutChg chg="add del mod replId">
          <pc:chgData name="Guest User" userId="" providerId="Windows Live" clId="Web-{DF4C3ADF-A530-5D83-AEFA-3C77129C9F3A}" dt="2024-12-10T17:04:42.335" v="282"/>
          <pc:sldLayoutMkLst>
            <pc:docMk/>
            <pc:sldMasterMk cId="1638681102" sldId="2147483672"/>
            <pc:sldLayoutMk cId="2018316936" sldId="2147483689"/>
          </pc:sldLayoutMkLst>
        </pc:sldLayoutChg>
      </pc:sldMasterChg>
      <pc:sldMasterChg chg="add addSldLayout modSldLayout">
        <pc:chgData name="Guest User" userId="" providerId="Windows Live" clId="Web-{DF4C3ADF-A530-5D83-AEFA-3C77129C9F3A}" dt="2024-12-10T17:04:42.335" v="282"/>
        <pc:sldMasterMkLst>
          <pc:docMk/>
          <pc:sldMasterMk cId="2985267214" sldId="2147483690"/>
        </pc:sldMasterMkLst>
        <pc:sldLayoutChg chg="add mod replId">
          <pc:chgData name="Guest User" userId="" providerId="Windows Live" clId="Web-{DF4C3ADF-A530-5D83-AEFA-3C77129C9F3A}" dt="2024-12-10T17:04:42.335" v="282"/>
          <pc:sldLayoutMkLst>
            <pc:docMk/>
            <pc:sldMasterMk cId="2985267214" sldId="2147483690"/>
            <pc:sldLayoutMk cId="4152326353" sldId="2147483691"/>
          </pc:sldLayoutMkLst>
        </pc:sldLayoutChg>
        <pc:sldLayoutChg chg="add mod replId">
          <pc:chgData name="Guest User" userId="" providerId="Windows Live" clId="Web-{DF4C3ADF-A530-5D83-AEFA-3C77129C9F3A}" dt="2024-12-10T17:04:42.335" v="282"/>
          <pc:sldLayoutMkLst>
            <pc:docMk/>
            <pc:sldMasterMk cId="2985267214" sldId="2147483690"/>
            <pc:sldLayoutMk cId="860859922" sldId="2147483692"/>
          </pc:sldLayoutMkLst>
        </pc:sldLayoutChg>
        <pc:sldLayoutChg chg="add mod replId">
          <pc:chgData name="Guest User" userId="" providerId="Windows Live" clId="Web-{DF4C3ADF-A530-5D83-AEFA-3C77129C9F3A}" dt="2024-12-10T17:04:42.335" v="282"/>
          <pc:sldLayoutMkLst>
            <pc:docMk/>
            <pc:sldMasterMk cId="2985267214" sldId="2147483690"/>
            <pc:sldLayoutMk cId="2258976986" sldId="2147483693"/>
          </pc:sldLayoutMkLst>
        </pc:sldLayoutChg>
        <pc:sldLayoutChg chg="add mod replId">
          <pc:chgData name="Guest User" userId="" providerId="Windows Live" clId="Web-{DF4C3ADF-A530-5D83-AEFA-3C77129C9F3A}" dt="2024-12-10T17:04:42.335" v="282"/>
          <pc:sldLayoutMkLst>
            <pc:docMk/>
            <pc:sldMasterMk cId="2985267214" sldId="2147483690"/>
            <pc:sldLayoutMk cId="2197380368" sldId="2147483694"/>
          </pc:sldLayoutMkLst>
        </pc:sldLayoutChg>
        <pc:sldLayoutChg chg="add mod replId">
          <pc:chgData name="Guest User" userId="" providerId="Windows Live" clId="Web-{DF4C3ADF-A530-5D83-AEFA-3C77129C9F3A}" dt="2024-12-10T17:04:42.335" v="282"/>
          <pc:sldLayoutMkLst>
            <pc:docMk/>
            <pc:sldMasterMk cId="2985267214" sldId="2147483690"/>
            <pc:sldLayoutMk cId="1889550549" sldId="2147483695"/>
          </pc:sldLayoutMkLst>
        </pc:sldLayoutChg>
        <pc:sldLayoutChg chg="add mod replId">
          <pc:chgData name="Guest User" userId="" providerId="Windows Live" clId="Web-{DF4C3ADF-A530-5D83-AEFA-3C77129C9F3A}" dt="2024-12-10T17:04:42.335" v="282"/>
          <pc:sldLayoutMkLst>
            <pc:docMk/>
            <pc:sldMasterMk cId="2985267214" sldId="2147483690"/>
            <pc:sldLayoutMk cId="69578268" sldId="2147483696"/>
          </pc:sldLayoutMkLst>
        </pc:sldLayoutChg>
        <pc:sldLayoutChg chg="add mod replId">
          <pc:chgData name="Guest User" userId="" providerId="Windows Live" clId="Web-{DF4C3ADF-A530-5D83-AEFA-3C77129C9F3A}" dt="2024-12-10T17:04:42.335" v="282"/>
          <pc:sldLayoutMkLst>
            <pc:docMk/>
            <pc:sldMasterMk cId="2985267214" sldId="2147483690"/>
            <pc:sldLayoutMk cId="494759116" sldId="2147483697"/>
          </pc:sldLayoutMkLst>
        </pc:sldLayoutChg>
        <pc:sldLayoutChg chg="add mod replId">
          <pc:chgData name="Guest User" userId="" providerId="Windows Live" clId="Web-{DF4C3ADF-A530-5D83-AEFA-3C77129C9F3A}" dt="2024-12-10T17:04:42.335" v="282"/>
          <pc:sldLayoutMkLst>
            <pc:docMk/>
            <pc:sldMasterMk cId="2985267214" sldId="2147483690"/>
            <pc:sldLayoutMk cId="1070785347" sldId="2147483698"/>
          </pc:sldLayoutMkLst>
        </pc:sldLayoutChg>
        <pc:sldLayoutChg chg="add mod replId">
          <pc:chgData name="Guest User" userId="" providerId="Windows Live" clId="Web-{DF4C3ADF-A530-5D83-AEFA-3C77129C9F3A}" dt="2024-12-10T17:04:42.335" v="282"/>
          <pc:sldLayoutMkLst>
            <pc:docMk/>
            <pc:sldMasterMk cId="2985267214" sldId="2147483690"/>
            <pc:sldLayoutMk cId="3930773388" sldId="2147483699"/>
          </pc:sldLayoutMkLst>
        </pc:sldLayoutChg>
        <pc:sldLayoutChg chg="add mod replId">
          <pc:chgData name="Guest User" userId="" providerId="Windows Live" clId="Web-{DF4C3ADF-A530-5D83-AEFA-3C77129C9F3A}" dt="2024-12-10T17:04:42.335" v="282"/>
          <pc:sldLayoutMkLst>
            <pc:docMk/>
            <pc:sldMasterMk cId="2985267214" sldId="2147483690"/>
            <pc:sldLayoutMk cId="2917770172" sldId="2147483700"/>
          </pc:sldLayoutMkLst>
        </pc:sldLayoutChg>
        <pc:sldLayoutChg chg="add mod replId">
          <pc:chgData name="Guest User" userId="" providerId="Windows Live" clId="Web-{DF4C3ADF-A530-5D83-AEFA-3C77129C9F3A}" dt="2024-12-10T17:04:42.335" v="282"/>
          <pc:sldLayoutMkLst>
            <pc:docMk/>
            <pc:sldMasterMk cId="2985267214" sldId="2147483690"/>
            <pc:sldLayoutMk cId="1987774304" sldId="214748370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08007A-B529-4D71-A09D-254BD40801B7}" type="datetimeFigureOut">
              <a:rPr lang="en-GB" smtClean="0"/>
              <a:t>13/01/2025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FC8BA-94E4-4632-A36C-28B509B59CDE}" type="slidenum">
              <a:rPr lang="en-GB" smtClean="0"/>
              <a:t>‹#›</a:t>
            </a:fld>
            <a:endParaRPr lang="en-GB"/>
          </a:p>
        </p:txBody>
      </p:sp>
    </p:spTree>
    <p:extLst>
      <p:ext uri="{BB962C8B-B14F-4D97-AF65-F5344CB8AC3E}">
        <p14:creationId xmlns:p14="http://schemas.microsoft.com/office/powerpoint/2010/main" val="1047326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The bar chart highlights monthly revenue trends over the </a:t>
            </a:r>
            <a:r>
              <a:rPr lang="en-GB" err="1"/>
              <a:t>analyzed</a:t>
            </a:r>
            <a:r>
              <a:rPr lang="en-GB"/>
              <a:t> period. Average monthly revenue growth is approximately 19.30%. Peaks in revenue correspond to seasonal spikes, which could be leveraged for targeted marketing. Opportunities lie in stabilizing dips through better forecasting and resource allocation.</a:t>
            </a:r>
          </a:p>
          <a:p>
            <a:endParaRPr lang="en-GB"/>
          </a:p>
          <a:p>
            <a:endParaRPr lang="en-GB"/>
          </a:p>
        </p:txBody>
      </p:sp>
      <p:sp>
        <p:nvSpPr>
          <p:cNvPr id="4" name="Slide Number Placeholder 3"/>
          <p:cNvSpPr>
            <a:spLocks noGrp="1"/>
          </p:cNvSpPr>
          <p:nvPr>
            <p:ph type="sldNum" sz="quarter" idx="5"/>
          </p:nvPr>
        </p:nvSpPr>
        <p:spPr/>
        <p:txBody>
          <a:bodyPr/>
          <a:lstStyle/>
          <a:p>
            <a:fld id="{E9EFC8BA-94E4-4632-A36C-28B509B59CDE}" type="slidenum">
              <a:rPr lang="en-GB" smtClean="0"/>
              <a:t>6</a:t>
            </a:fld>
            <a:endParaRPr lang="en-GB"/>
          </a:p>
        </p:txBody>
      </p:sp>
    </p:spTree>
    <p:extLst>
      <p:ext uri="{BB962C8B-B14F-4D97-AF65-F5344CB8AC3E}">
        <p14:creationId xmlns:p14="http://schemas.microsoft.com/office/powerpoint/2010/main" val="29647378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fld id="{C4270120-CDFC-48DE-A6EA-6DEEDD0E436A}" type="datetimeFigureOut">
              <a:rPr lang="en-US" smtClean="0"/>
              <a:t>1/13/2025</a:t>
            </a:fld>
            <a:endParaRPr lang="en-US"/>
          </a:p>
        </p:txBody>
      </p:sp>
      <p:sp>
        <p:nvSpPr>
          <p:cNvPr id="5" name="Footer Placeholder 4"/>
          <p:cNvSpPr>
            <a:spLocks noGrp="1"/>
          </p:cNvSpPr>
          <p:nvPr>
            <p:ph type="ftr" sz="quarter" idx="11"/>
          </p:nvPr>
        </p:nvSpPr>
        <p:spPr>
          <a:xfrm>
            <a:off x="1921934" y="5054602"/>
            <a:ext cx="4064860" cy="279400"/>
          </a:xfrm>
        </p:spPr>
        <p:txBody>
          <a:bodyPr/>
          <a:lstStyle/>
          <a:p>
            <a:r>
              <a:rPr lang="en-US"/>
              <a:t>
              </a:t>
            </a:r>
          </a:p>
        </p:txBody>
      </p:sp>
      <p:sp>
        <p:nvSpPr>
          <p:cNvPr id="6" name="Slide Number Placeholder 5"/>
          <p:cNvSpPr>
            <a:spLocks noGrp="1"/>
          </p:cNvSpPr>
          <p:nvPr>
            <p:ph type="sldNum" sz="quarter" idx="12"/>
          </p:nvPr>
        </p:nvSpPr>
        <p:spPr>
          <a:xfrm>
            <a:off x="6817317" y="5054602"/>
            <a:ext cx="413483" cy="279400"/>
          </a:xfrm>
        </p:spPr>
        <p:txBody>
          <a:bodyPr/>
          <a:lstStyle/>
          <a:p>
            <a:fld id="{196A61CA-0502-4EE4-9724-96EA822543E5}" type="slidenum">
              <a:rPr lang="en-US" smtClean="0"/>
              <a:t>‹#›</a:t>
            </a:fld>
            <a:endParaRPr lang="en-US"/>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3404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0A3DFD-A535-46B2-84C1-61DC8B16A904}" type="datetimeFigureOut">
              <a:rPr lang="en-US" smtClean="0"/>
              <a:t>1/13/2025</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196A61CA-0502-4EE4-9724-96EA822543E5}" type="slidenum">
              <a:rPr lang="en-US" smtClean="0"/>
              <a:t>‹#›</a:t>
            </a:fld>
            <a:endParaRPr lang="en-US"/>
          </a:p>
        </p:txBody>
      </p:sp>
    </p:spTree>
    <p:extLst>
      <p:ext uri="{BB962C8B-B14F-4D97-AF65-F5344CB8AC3E}">
        <p14:creationId xmlns:p14="http://schemas.microsoft.com/office/powerpoint/2010/main" val="2029451853"/>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0A3DFD-A535-46B2-84C1-61DC8B16A904}" type="datetimeFigureOut">
              <a:rPr lang="en-US" smtClean="0"/>
              <a:t>1/13/2025</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196A61CA-0502-4EE4-9724-96EA822543E5}" type="slidenum">
              <a:rPr lang="en-US" smtClean="0"/>
              <a:t>‹#›</a:t>
            </a:fld>
            <a:endParaRPr lang="en-U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6321657"/>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0A3DFD-A535-46B2-84C1-61DC8B16A904}" type="datetimeFigureOut">
              <a:rPr lang="en-US" smtClean="0"/>
              <a:t>1/13/2025</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196A61CA-0502-4EE4-9724-96EA822543E5}" type="slidenum">
              <a:rPr lang="en-US" smtClean="0"/>
              <a:t>‹#›</a:t>
            </a:fld>
            <a:endParaRPr lang="en-US"/>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0716305"/>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0A3DFD-A535-46B2-84C1-61DC8B16A904}" type="datetimeFigureOut">
              <a:rPr lang="en-US" smtClean="0"/>
              <a:t>1/13/2025</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196A61CA-0502-4EE4-9724-96EA822543E5}" type="slidenum">
              <a:rPr lang="en-US" smtClean="0"/>
              <a:t>‹#›</a:t>
            </a:fld>
            <a:endParaRPr lang="en-US"/>
          </a:p>
        </p:txBody>
      </p:sp>
    </p:spTree>
    <p:extLst>
      <p:ext uri="{BB962C8B-B14F-4D97-AF65-F5344CB8AC3E}">
        <p14:creationId xmlns:p14="http://schemas.microsoft.com/office/powerpoint/2010/main" val="690480006"/>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0A3DFD-A535-46B2-84C1-61DC8B16A904}" type="datetimeFigureOut">
              <a:rPr lang="en-US" smtClean="0"/>
              <a:t>1/13/2025</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196A61CA-0502-4EE4-9724-96EA822543E5}" type="slidenum">
              <a:rPr lang="en-US" smtClean="0"/>
              <a:t>‹#›</a:t>
            </a:fld>
            <a:endParaRPr lang="en-U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7131065"/>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0A3DFD-A535-46B2-84C1-61DC8B16A904}" type="datetimeFigureOut">
              <a:rPr lang="en-US" smtClean="0"/>
              <a:t>1/13/2025</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196A61CA-0502-4EE4-9724-96EA822543E5}" type="slidenum">
              <a:rPr lang="en-US" smtClean="0"/>
              <a:t>‹#›</a:t>
            </a:fld>
            <a:endParaRPr lang="en-U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2167494"/>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1F5BA7-0A17-4D30-9B66-E29324151C73}" type="datetimeFigureOut">
              <a:rPr lang="en-US" smtClean="0"/>
              <a:t>1/13/2025</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196A61CA-0502-4EE4-9724-96EA822543E5}" type="slidenum">
              <a:rPr lang="en-US" smtClean="0"/>
              <a:t>‹#›</a:t>
            </a:fld>
            <a:endParaRPr lang="en-U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2292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BEBB1B-D40A-4DB9-B3DE-BAAE675B83CD}" type="datetimeFigureOut">
              <a:rPr lang="en-US" smtClean="0"/>
              <a:t>1/13/2025</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196A61CA-0502-4EE4-9724-96EA822543E5}" type="slidenum">
              <a:rPr lang="en-US" smtClean="0"/>
              <a:t>‹#›</a:t>
            </a:fld>
            <a:endParaRPr lang="en-U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6753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9FAAF-C467-4C93-8ECD-39AF5A14D498}" type="datetimeFigureOut">
              <a:rPr lang="en-US" smtClean="0"/>
              <a:t>1/13/2025</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196A61CA-0502-4EE4-9724-96EA822543E5}" type="slidenum">
              <a:rPr lang="en-US" smtClean="0"/>
              <a:t>‹#›</a:t>
            </a:fld>
            <a:endParaRPr lang="en-US"/>
          </a:p>
        </p:txBody>
      </p:sp>
    </p:spTree>
    <p:extLst>
      <p:ext uri="{BB962C8B-B14F-4D97-AF65-F5344CB8AC3E}">
        <p14:creationId xmlns:p14="http://schemas.microsoft.com/office/powerpoint/2010/main" val="503268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37E480-B2BA-4553-A144-61E7F75833ED}" type="datetimeFigureOut">
              <a:rPr lang="en-US" smtClean="0"/>
              <a:t>1/13/2025</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196A61CA-0502-4EE4-9724-96EA822543E5}" type="slidenum">
              <a:rPr lang="en-US" smtClean="0"/>
              <a:t>‹#›</a:t>
            </a:fld>
            <a:endParaRPr lang="en-US"/>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2125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0E682A-6B53-4B08-AE4D-4C5E659103CC}" type="datetimeFigureOut">
              <a:rPr lang="en-US" smtClean="0"/>
              <a:t>1/13/2025</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196A61CA-0502-4EE4-9724-96EA822543E5}" type="slidenum">
              <a:rPr lang="en-US" smtClean="0"/>
              <a:t>‹#›</a:t>
            </a:fld>
            <a:endParaRPr lang="en-US"/>
          </a:p>
        </p:txBody>
      </p:sp>
    </p:spTree>
    <p:extLst>
      <p:ext uri="{BB962C8B-B14F-4D97-AF65-F5344CB8AC3E}">
        <p14:creationId xmlns:p14="http://schemas.microsoft.com/office/powerpoint/2010/main" val="3968336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69F0F6-BEBB-4894-ABB2-75C5CBE0DDB9}" type="datetimeFigureOut">
              <a:rPr lang="en-US" smtClean="0"/>
              <a:t>1/13/2025</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196A61CA-0502-4EE4-9724-96EA822543E5}" type="slidenum">
              <a:rPr lang="en-US" smtClean="0"/>
              <a:t>‹#›</a:t>
            </a:fld>
            <a:endParaRPr lang="en-U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8349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3E9E5F-17D9-4A30-9DA3-64E46A6DF111}" type="datetimeFigureOut">
              <a:rPr lang="en-US" smtClean="0"/>
              <a:t>1/13/2025</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p:txBody>
          <a:bodyPr/>
          <a:lstStyle/>
          <a:p>
            <a:fld id="{196A61CA-0502-4EE4-9724-96EA822543E5}" type="slidenum">
              <a:rPr lang="en-US" smtClean="0"/>
              <a:t>‹#›</a:t>
            </a:fld>
            <a:endParaRPr lang="en-US"/>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525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3AC5F0-3BC3-4718-BCCA-24B5655EC864}" type="datetimeFigureOut">
              <a:rPr lang="en-US" smtClean="0"/>
              <a:t>1/13/2025</a:t>
            </a:fld>
            <a:endParaRPr lang="en-US"/>
          </a:p>
        </p:txBody>
      </p:sp>
      <p:sp>
        <p:nvSpPr>
          <p:cNvPr id="3" name="Footer Placeholder 2"/>
          <p:cNvSpPr>
            <a:spLocks noGrp="1"/>
          </p:cNvSpPr>
          <p:nvPr>
            <p:ph type="ftr" sz="quarter" idx="11"/>
          </p:nvPr>
        </p:nvSpPr>
        <p:spPr/>
        <p:txBody>
          <a:bodyPr/>
          <a:lstStyle/>
          <a:p>
            <a:r>
              <a:rPr lang="en-US"/>
              <a:t>
              </a:t>
            </a:r>
          </a:p>
        </p:txBody>
      </p:sp>
      <p:sp>
        <p:nvSpPr>
          <p:cNvPr id="4" name="Slide Number Placeholder 3"/>
          <p:cNvSpPr>
            <a:spLocks noGrp="1"/>
          </p:cNvSpPr>
          <p:nvPr>
            <p:ph type="sldNum" sz="quarter" idx="12"/>
          </p:nvPr>
        </p:nvSpPr>
        <p:spPr/>
        <p:txBody>
          <a:bodyPr/>
          <a:lstStyle/>
          <a:p>
            <a:fld id="{196A61CA-0502-4EE4-9724-96EA822543E5}" type="slidenum">
              <a:rPr lang="en-US" smtClean="0"/>
              <a:t>‹#›</a:t>
            </a:fld>
            <a:endParaRPr lang="en-US"/>
          </a:p>
        </p:txBody>
      </p:sp>
    </p:spTree>
    <p:extLst>
      <p:ext uri="{BB962C8B-B14F-4D97-AF65-F5344CB8AC3E}">
        <p14:creationId xmlns:p14="http://schemas.microsoft.com/office/powerpoint/2010/main" val="3078610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B8BD81-465B-40F2-9A54-9DF3B12AF598}" type="datetimeFigureOut">
              <a:rPr lang="en-US" smtClean="0"/>
              <a:t>1/13/2025</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196A61CA-0502-4EE4-9724-96EA822543E5}" type="slidenum">
              <a:rPr lang="en-US" smtClean="0"/>
              <a:t>‹#›</a:t>
            </a:fld>
            <a:endParaRPr lang="en-U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6578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4B3CEF-64EF-4C43-9530-8E9CBFD2CAD1}" type="datetimeFigureOut">
              <a:rPr lang="en-US" smtClean="0"/>
              <a:t>1/13/2025</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196A61CA-0502-4EE4-9724-96EA822543E5}" type="slidenum">
              <a:rPr lang="en-US" smtClean="0"/>
              <a:t>‹#›</a:t>
            </a:fld>
            <a:endParaRPr lang="en-US"/>
          </a:p>
        </p:txBody>
      </p:sp>
    </p:spTree>
    <p:extLst>
      <p:ext uri="{BB962C8B-B14F-4D97-AF65-F5344CB8AC3E}">
        <p14:creationId xmlns:p14="http://schemas.microsoft.com/office/powerpoint/2010/main" val="1758203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70A3DFD-A535-46B2-84C1-61DC8B16A904}" type="datetimeFigureOut">
              <a:rPr lang="en-US" smtClean="0"/>
              <a:t>1/13/2025</a:t>
            </a:fld>
            <a:endParaRPr lang="en-U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a:t>
            </a:r>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96A61CA-0502-4EE4-9724-96EA822543E5}" type="slidenum">
              <a:rPr lang="en-US" smtClean="0"/>
              <a:t>‹#›</a:t>
            </a:fld>
            <a:endParaRPr lang="en-US"/>
          </a:p>
        </p:txBody>
      </p:sp>
    </p:spTree>
    <p:extLst>
      <p:ext uri="{BB962C8B-B14F-4D97-AF65-F5344CB8AC3E}">
        <p14:creationId xmlns:p14="http://schemas.microsoft.com/office/powerpoint/2010/main" val="346329932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hf hdr="0"/>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userDrawn="1">
          <p15:clr>
            <a:srgbClr val="F26B43"/>
          </p15:clr>
        </p15:guide>
        <p15:guide id="2" pos="2880" userDrawn="1">
          <p15:clr>
            <a:srgbClr val="F26B43"/>
          </p15:clr>
        </p15:guide>
        <p15:guide id="3" pos="5400" userDrawn="1">
          <p15:clr>
            <a:srgbClr val="F26B43"/>
          </p15:clr>
        </p15:guide>
        <p15:guide id="4" pos="5040" userDrawn="1">
          <p15:clr>
            <a:srgbClr val="F26B43"/>
          </p15:clr>
        </p15:guide>
        <p15:guide id="5" pos="360" userDrawn="1">
          <p15:clr>
            <a:srgbClr val="F26B43"/>
          </p15:clr>
        </p15:guide>
        <p15:guide id="6" orient="horz"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People Discussing">
            <a:extLst>
              <a:ext uri="{FF2B5EF4-FFF2-40B4-BE49-F238E27FC236}">
                <a16:creationId xmlns:a16="http://schemas.microsoft.com/office/drawing/2014/main" id="{2BFEC01A-2798-33C8-7B71-42A2F4572E84}"/>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3781" r="21004" b="-1"/>
          <a:stretch/>
        </p:blipFill>
        <p:spPr>
          <a:xfrm>
            <a:off x="-2285" y="10"/>
            <a:ext cx="9143999" cy="6857990"/>
          </a:xfrm>
          <a:prstGeom prst="rect">
            <a:avLst/>
          </a:prstGeom>
        </p:spPr>
      </p:pic>
      <p:sp>
        <p:nvSpPr>
          <p:cNvPr id="2" name="Title 1">
            <a:extLst>
              <a:ext uri="{FF2B5EF4-FFF2-40B4-BE49-F238E27FC236}">
                <a16:creationId xmlns:a16="http://schemas.microsoft.com/office/drawing/2014/main" id="{75E9C034-2F7F-122E-4A85-63D7D3253C3F}"/>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defTabSz="914400">
              <a:lnSpc>
                <a:spcPct val="90000"/>
              </a:lnSpc>
            </a:pPr>
            <a:r>
              <a:rPr lang="en-US" sz="4500">
                <a:solidFill>
                  <a:srgbClr val="FFFFFF"/>
                </a:solidFill>
              </a:rPr>
              <a:t>C-Suite Presentation</a:t>
            </a:r>
            <a:br>
              <a:rPr lang="en-US" sz="4500">
                <a:solidFill>
                  <a:srgbClr val="FFFFFF"/>
                </a:solidFill>
              </a:rPr>
            </a:br>
            <a:r>
              <a:rPr lang="en-US" sz="4500">
                <a:solidFill>
                  <a:srgbClr val="FFFFFF"/>
                </a:solidFill>
              </a:rPr>
              <a:t>Room 3</a:t>
            </a:r>
          </a:p>
        </p:txBody>
      </p:sp>
    </p:spTree>
    <p:extLst>
      <p:ext uri="{BB962C8B-B14F-4D97-AF65-F5344CB8AC3E}">
        <p14:creationId xmlns:p14="http://schemas.microsoft.com/office/powerpoint/2010/main" val="214902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5D813-EEFE-BE47-3BCA-8B932D73695F}"/>
              </a:ext>
            </a:extLst>
          </p:cNvPr>
          <p:cNvSpPr>
            <a:spLocks noGrp="1"/>
          </p:cNvSpPr>
          <p:nvPr>
            <p:ph type="title"/>
          </p:nvPr>
        </p:nvSpPr>
        <p:spPr>
          <a:xfrm>
            <a:off x="771525" y="1967266"/>
            <a:ext cx="1971675" cy="2547257"/>
          </a:xfrm>
          <a:noFill/>
        </p:spPr>
        <p:txBody>
          <a:bodyPr anchor="ctr">
            <a:normAutofit/>
          </a:bodyPr>
          <a:lstStyle/>
          <a:p>
            <a:r>
              <a:rPr lang="en-US" sz="3100" dirty="0">
                <a:solidFill>
                  <a:schemeClr val="tx1"/>
                </a:solidFill>
                <a:ea typeface="Calibri"/>
                <a:cs typeface="Calibri"/>
              </a:rPr>
              <a:t>Loss Making Sales by Region </a:t>
            </a:r>
            <a:endParaRPr lang="en-US" sz="3100" dirty="0">
              <a:solidFill>
                <a:schemeClr val="tx1"/>
              </a:solidFill>
            </a:endParaRPr>
          </a:p>
        </p:txBody>
      </p:sp>
      <p:pic>
        <p:nvPicPr>
          <p:cNvPr id="4" name="Picture 3" descr="A pie chart with different colored sections&#10;&#10;Description automatically generated">
            <a:extLst>
              <a:ext uri="{FF2B5EF4-FFF2-40B4-BE49-F238E27FC236}">
                <a16:creationId xmlns:a16="http://schemas.microsoft.com/office/drawing/2014/main" id="{3842B5A3-13B1-F00E-4DD2-2B5AFAD21A03}"/>
              </a:ext>
            </a:extLst>
          </p:cNvPr>
          <p:cNvPicPr>
            <a:picLocks noChangeAspect="1"/>
          </p:cNvPicPr>
          <p:nvPr/>
        </p:nvPicPr>
        <p:blipFill>
          <a:blip r:embed="rId2"/>
          <a:stretch>
            <a:fillRect/>
          </a:stretch>
        </p:blipFill>
        <p:spPr>
          <a:xfrm>
            <a:off x="3582987" y="885073"/>
            <a:ext cx="5085525" cy="5085525"/>
          </a:xfrm>
          <a:prstGeom prst="rect">
            <a:avLst/>
          </a:prstGeom>
        </p:spPr>
      </p:pic>
    </p:spTree>
    <p:extLst>
      <p:ext uri="{BB962C8B-B14F-4D97-AF65-F5344CB8AC3E}">
        <p14:creationId xmlns:p14="http://schemas.microsoft.com/office/powerpoint/2010/main" val="4036892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A0591-0A49-229B-6DE2-E60A5177D628}"/>
              </a:ext>
            </a:extLst>
          </p:cNvPr>
          <p:cNvSpPr>
            <a:spLocks noGrp="1"/>
          </p:cNvSpPr>
          <p:nvPr>
            <p:ph type="title"/>
          </p:nvPr>
        </p:nvSpPr>
        <p:spPr>
          <a:xfrm>
            <a:off x="1001956" y="1041622"/>
            <a:ext cx="7077064" cy="861383"/>
          </a:xfrm>
        </p:spPr>
        <p:txBody>
          <a:bodyPr/>
          <a:lstStyle/>
          <a:p>
            <a:r>
              <a:rPr lang="en-US"/>
              <a:t>Loss making sales by category</a:t>
            </a:r>
          </a:p>
        </p:txBody>
      </p:sp>
      <p:sp>
        <p:nvSpPr>
          <p:cNvPr id="3" name="Date Placeholder 2">
            <a:extLst>
              <a:ext uri="{FF2B5EF4-FFF2-40B4-BE49-F238E27FC236}">
                <a16:creationId xmlns:a16="http://schemas.microsoft.com/office/drawing/2014/main" id="{8202DF66-3E7E-66FB-9922-87C47F6F97E4}"/>
              </a:ext>
            </a:extLst>
          </p:cNvPr>
          <p:cNvSpPr>
            <a:spLocks noGrp="1"/>
          </p:cNvSpPr>
          <p:nvPr>
            <p:ph type="dt" sz="half" idx="10"/>
          </p:nvPr>
        </p:nvSpPr>
        <p:spPr/>
        <p:txBody>
          <a:bodyPr/>
          <a:lstStyle/>
          <a:p>
            <a:fld id="{1F5CB669-391F-4520-84CA-893B4889F181}" type="datetime1">
              <a:rPr lang="en-US"/>
              <a:t>1/13/2025</a:t>
            </a:fld>
            <a:endParaRPr lang="en-US"/>
          </a:p>
        </p:txBody>
      </p:sp>
      <p:sp>
        <p:nvSpPr>
          <p:cNvPr id="4" name="Footer Placeholder 3">
            <a:extLst>
              <a:ext uri="{FF2B5EF4-FFF2-40B4-BE49-F238E27FC236}">
                <a16:creationId xmlns:a16="http://schemas.microsoft.com/office/drawing/2014/main" id="{23EE7D63-D4E5-66AA-7163-D0F5395B5B02}"/>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394FF55D-160C-EE9F-38C1-F863EAF8DC7D}"/>
              </a:ext>
            </a:extLst>
          </p:cNvPr>
          <p:cNvSpPr>
            <a:spLocks noGrp="1"/>
          </p:cNvSpPr>
          <p:nvPr>
            <p:ph type="sldNum" sz="quarter" idx="12"/>
          </p:nvPr>
        </p:nvSpPr>
        <p:spPr/>
        <p:txBody>
          <a:bodyPr/>
          <a:lstStyle/>
          <a:p>
            <a:fld id="{196A61CA-0502-4EE4-9724-96EA822543E5}" type="slidenum">
              <a:rPr lang="en-US" dirty="0"/>
              <a:t>11</a:t>
            </a:fld>
            <a:endParaRPr lang="en-US"/>
          </a:p>
        </p:txBody>
      </p:sp>
      <p:pic>
        <p:nvPicPr>
          <p:cNvPr id="6" name="Picture 5" descr="A pie chart of sales&#10;&#10;Description automatically generated">
            <a:extLst>
              <a:ext uri="{FF2B5EF4-FFF2-40B4-BE49-F238E27FC236}">
                <a16:creationId xmlns:a16="http://schemas.microsoft.com/office/drawing/2014/main" id="{5703EB5B-D9F6-DC43-E1CE-940CBEE06470}"/>
              </a:ext>
            </a:extLst>
          </p:cNvPr>
          <p:cNvPicPr>
            <a:picLocks noChangeAspect="1"/>
          </p:cNvPicPr>
          <p:nvPr/>
        </p:nvPicPr>
        <p:blipFill>
          <a:blip r:embed="rId2"/>
          <a:stretch>
            <a:fillRect/>
          </a:stretch>
        </p:blipFill>
        <p:spPr>
          <a:xfrm>
            <a:off x="1414021" y="2558038"/>
            <a:ext cx="5995447" cy="3597665"/>
          </a:xfrm>
          <a:prstGeom prst="rect">
            <a:avLst/>
          </a:prstGeom>
        </p:spPr>
      </p:pic>
    </p:spTree>
    <p:extLst>
      <p:ext uri="{BB962C8B-B14F-4D97-AF65-F5344CB8AC3E}">
        <p14:creationId xmlns:p14="http://schemas.microsoft.com/office/powerpoint/2010/main" val="1376871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953D8-433C-9AE6-8FC3-827790DCD8F9}"/>
              </a:ext>
            </a:extLst>
          </p:cNvPr>
          <p:cNvSpPr>
            <a:spLocks noGrp="1"/>
          </p:cNvSpPr>
          <p:nvPr>
            <p:ph type="title"/>
          </p:nvPr>
        </p:nvSpPr>
        <p:spPr>
          <a:xfrm>
            <a:off x="1656001" y="593888"/>
            <a:ext cx="5297791" cy="877745"/>
          </a:xfrm>
        </p:spPr>
        <p:txBody>
          <a:bodyPr vert="horz" lIns="91440" tIns="45720" rIns="91440" bIns="45720" rtlCol="0" anchor="ctr">
            <a:normAutofit fontScale="90000"/>
          </a:bodyPr>
          <a:lstStyle/>
          <a:p>
            <a:pPr algn="l" defTabSz="914400">
              <a:lnSpc>
                <a:spcPct val="90000"/>
              </a:lnSpc>
            </a:pPr>
            <a:r>
              <a:rPr lang="en-US" sz="3500" kern="1200" dirty="0">
                <a:solidFill>
                  <a:schemeClr val="tx1"/>
                </a:solidFill>
                <a:latin typeface="+mj-lt"/>
                <a:ea typeface="+mj-ea"/>
                <a:cs typeface="+mj-cs"/>
              </a:rPr>
              <a:t>Predicted Profits </a:t>
            </a:r>
            <a:br>
              <a:rPr lang="en-US" sz="3500" kern="1200" dirty="0">
                <a:solidFill>
                  <a:schemeClr val="tx1"/>
                </a:solidFill>
                <a:latin typeface="+mj-lt"/>
                <a:ea typeface="+mj-ea"/>
                <a:cs typeface="+mj-cs"/>
              </a:rPr>
            </a:br>
            <a:r>
              <a:rPr lang="en-US" sz="3500" kern="1200" dirty="0">
                <a:solidFill>
                  <a:schemeClr val="tx1"/>
                </a:solidFill>
                <a:latin typeface="+mj-lt"/>
                <a:ea typeface="+mj-ea"/>
                <a:cs typeface="+mj-cs"/>
              </a:rPr>
              <a:t>without loss-making sales</a:t>
            </a:r>
          </a:p>
        </p:txBody>
      </p:sp>
      <p:pic>
        <p:nvPicPr>
          <p:cNvPr id="3" name="Picture 2" descr="A graph with numbers and lines&#10;&#10;Description automatically generated">
            <a:extLst>
              <a:ext uri="{FF2B5EF4-FFF2-40B4-BE49-F238E27FC236}">
                <a16:creationId xmlns:a16="http://schemas.microsoft.com/office/drawing/2014/main" id="{0C4E6EDE-565E-42E5-A705-EF0B05207B10}"/>
              </a:ext>
            </a:extLst>
          </p:cNvPr>
          <p:cNvPicPr>
            <a:picLocks noChangeAspect="1"/>
          </p:cNvPicPr>
          <p:nvPr/>
        </p:nvPicPr>
        <p:blipFill>
          <a:blip r:embed="rId2"/>
          <a:stretch>
            <a:fillRect/>
          </a:stretch>
        </p:blipFill>
        <p:spPr>
          <a:xfrm>
            <a:off x="1237049" y="1513806"/>
            <a:ext cx="6669901" cy="4452160"/>
          </a:xfrm>
          <a:prstGeom prst="rect">
            <a:avLst/>
          </a:prstGeom>
        </p:spPr>
      </p:pic>
    </p:spTree>
    <p:extLst>
      <p:ext uri="{BB962C8B-B14F-4D97-AF65-F5344CB8AC3E}">
        <p14:creationId xmlns:p14="http://schemas.microsoft.com/office/powerpoint/2010/main" val="3304399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FAB01-C706-CD74-F5C7-118E90AFC5E8}"/>
              </a:ext>
            </a:extLst>
          </p:cNvPr>
          <p:cNvSpPr>
            <a:spLocks noGrp="1"/>
          </p:cNvSpPr>
          <p:nvPr>
            <p:ph type="title"/>
          </p:nvPr>
        </p:nvSpPr>
        <p:spPr>
          <a:xfrm>
            <a:off x="1176865" y="2554663"/>
            <a:ext cx="7024455" cy="3506772"/>
          </a:xfrm>
        </p:spPr>
        <p:txBody>
          <a:bodyPr>
            <a:noAutofit/>
          </a:bodyPr>
          <a:lstStyle/>
          <a:p>
            <a:pPr algn="just"/>
            <a:r>
              <a:rPr lang="en-GB" sz="1400" dirty="0"/>
              <a:t>1. Focus on High-Performing Areas. Prioritize resources for top-performing products and regions. Launch targeted marketing campaigns to sustain growth.</a:t>
            </a:r>
            <a:br>
              <a:rPr lang="en-GB" sz="1400" dirty="0"/>
            </a:br>
            <a:r>
              <a:rPr lang="en-GB" sz="1400" dirty="0"/>
              <a:t>2. Address Underperformance Identify reasons for low sales in certain areas. Revise strategies or discontinue unprofitable products.</a:t>
            </a:r>
            <a:br>
              <a:rPr lang="en-GB" sz="1400" dirty="0"/>
            </a:br>
            <a:r>
              <a:rPr lang="en-GB" sz="1400" dirty="0"/>
              <a:t>3. Enhance customer retention through the implementation of loyalty programs and personalized marketing. Use feedback to improve offerings and satisfaction.</a:t>
            </a:r>
            <a:br>
              <a:rPr lang="en-GB" sz="1400" dirty="0"/>
            </a:br>
            <a:r>
              <a:rPr lang="en-GB" sz="1400" dirty="0"/>
              <a:t>4. Optimize Sales Processes Invest in CRM tools and sales automation. Train sales teams for better productivity.</a:t>
            </a:r>
            <a:br>
              <a:rPr lang="en-GB" sz="1400" dirty="0"/>
            </a:br>
            <a:r>
              <a:rPr lang="en-GB" sz="1400" dirty="0"/>
              <a:t>5. Explore New Markets and Research opportunities in untapped regions. Assess demand and competition before expansion.</a:t>
            </a:r>
            <a:br>
              <a:rPr lang="en-GB" sz="1400" dirty="0"/>
            </a:br>
            <a:r>
              <a:rPr lang="en-GB" sz="1400" dirty="0"/>
              <a:t>6. Leverage Predictive Analytics. Use historical data to forecast trends. Adopt machine learning to identify growth opportunities.</a:t>
            </a:r>
            <a:br>
              <a:rPr lang="en-GB" sz="1400" dirty="0"/>
            </a:br>
            <a:r>
              <a:rPr lang="en-GB" sz="1400" dirty="0"/>
              <a:t>7. Monitor Performance KPIs. Define and track clear sales KPIs. Use dashboards for real-time decision-making. </a:t>
            </a:r>
            <a:br>
              <a:rPr lang="en-GB" sz="1400" dirty="0"/>
            </a:br>
            <a:r>
              <a:rPr lang="en-GB" sz="1400" dirty="0"/>
              <a:t>These recommendations align sales strategies with business goals to ensure growth and operational efficiency.</a:t>
            </a:r>
          </a:p>
        </p:txBody>
      </p:sp>
      <p:sp>
        <p:nvSpPr>
          <p:cNvPr id="3" name="Date Placeholder 2">
            <a:extLst>
              <a:ext uri="{FF2B5EF4-FFF2-40B4-BE49-F238E27FC236}">
                <a16:creationId xmlns:a16="http://schemas.microsoft.com/office/drawing/2014/main" id="{C7E8723B-EFC4-A7FB-B1A1-7D8CD57B4827}"/>
              </a:ext>
            </a:extLst>
          </p:cNvPr>
          <p:cNvSpPr>
            <a:spLocks noGrp="1"/>
          </p:cNvSpPr>
          <p:nvPr>
            <p:ph type="dt" sz="half" idx="10"/>
          </p:nvPr>
        </p:nvSpPr>
        <p:spPr/>
        <p:txBody>
          <a:bodyPr/>
          <a:lstStyle/>
          <a:p>
            <a:fld id="{F750F2AC-8567-492A-805B-6BBC7BF37241}" type="datetime1">
              <a:rPr lang="en-US" smtClean="0"/>
              <a:t>1/13/2025</a:t>
            </a:fld>
            <a:endParaRPr lang="en-US"/>
          </a:p>
        </p:txBody>
      </p:sp>
      <p:sp>
        <p:nvSpPr>
          <p:cNvPr id="4" name="Footer Placeholder 3">
            <a:extLst>
              <a:ext uri="{FF2B5EF4-FFF2-40B4-BE49-F238E27FC236}">
                <a16:creationId xmlns:a16="http://schemas.microsoft.com/office/drawing/2014/main" id="{FED3B4F9-D772-A755-FC39-83A46FA850B3}"/>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8F1CACC0-88C2-E398-1443-BC8EA950C13B}"/>
              </a:ext>
            </a:extLst>
          </p:cNvPr>
          <p:cNvSpPr>
            <a:spLocks noGrp="1"/>
          </p:cNvSpPr>
          <p:nvPr>
            <p:ph type="sldNum" sz="quarter" idx="12"/>
          </p:nvPr>
        </p:nvSpPr>
        <p:spPr/>
        <p:txBody>
          <a:bodyPr/>
          <a:lstStyle/>
          <a:p>
            <a:fld id="{196A61CA-0502-4EE4-9724-96EA822543E5}" type="slidenum">
              <a:rPr lang="en-US" smtClean="0"/>
              <a:t>13</a:t>
            </a:fld>
            <a:endParaRPr lang="en-US"/>
          </a:p>
        </p:txBody>
      </p:sp>
      <p:sp>
        <p:nvSpPr>
          <p:cNvPr id="6" name="TextBox 5">
            <a:extLst>
              <a:ext uri="{FF2B5EF4-FFF2-40B4-BE49-F238E27FC236}">
                <a16:creationId xmlns:a16="http://schemas.microsoft.com/office/drawing/2014/main" id="{C7BAF2CC-6CAA-CCD1-28F3-394FB39E5569}"/>
              </a:ext>
            </a:extLst>
          </p:cNvPr>
          <p:cNvSpPr txBox="1"/>
          <p:nvPr/>
        </p:nvSpPr>
        <p:spPr>
          <a:xfrm>
            <a:off x="2582944" y="1366887"/>
            <a:ext cx="4040530" cy="369332"/>
          </a:xfrm>
          <a:prstGeom prst="rect">
            <a:avLst/>
          </a:prstGeom>
          <a:noFill/>
        </p:spPr>
        <p:txBody>
          <a:bodyPr wrap="none" rtlCol="0">
            <a:spAutoFit/>
          </a:bodyPr>
          <a:lstStyle/>
          <a:p>
            <a:r>
              <a:rPr lang="en-GB" sz="1800" dirty="0"/>
              <a:t>Recommendations for Sales Data Insights</a:t>
            </a:r>
            <a:endParaRPr lang="en-GB" dirty="0"/>
          </a:p>
        </p:txBody>
      </p:sp>
    </p:spTree>
    <p:extLst>
      <p:ext uri="{BB962C8B-B14F-4D97-AF65-F5344CB8AC3E}">
        <p14:creationId xmlns:p14="http://schemas.microsoft.com/office/powerpoint/2010/main" val="953490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950D5-92DF-8B1B-E081-9DE33DC6003C}"/>
              </a:ext>
            </a:extLst>
          </p:cNvPr>
          <p:cNvSpPr>
            <a:spLocks noGrp="1"/>
          </p:cNvSpPr>
          <p:nvPr>
            <p:ph type="title"/>
          </p:nvPr>
        </p:nvSpPr>
        <p:spPr>
          <a:xfrm>
            <a:off x="1717640" y="2558068"/>
            <a:ext cx="5111752" cy="2479595"/>
          </a:xfrm>
        </p:spPr>
        <p:txBody>
          <a:bodyPr vert="horz" lIns="91440" tIns="45720" rIns="91440" bIns="45720" rtlCol="0" anchor="b">
            <a:normAutofit fontScale="90000"/>
          </a:bodyPr>
          <a:lstStyle/>
          <a:p>
            <a:pPr>
              <a:lnSpc>
                <a:spcPct val="90000"/>
              </a:lnSpc>
            </a:pPr>
            <a:r>
              <a:rPr lang="en-US" sz="1800" dirty="0"/>
              <a:t>The purpose of this report is to provide a comprehensive analysis of Sales data for the C-suite to support strategic decision-making. The report focuses on identifying key trends, patterns, and insights within the sales data to highlight areas of strength and opportunities for </a:t>
            </a:r>
            <a:r>
              <a:rPr lang="en-US" sz="1800" dirty="0" err="1"/>
              <a:t>improvement.The</a:t>
            </a:r>
            <a:r>
              <a:rPr lang="en-US" sz="1800" dirty="0"/>
              <a:t> scope of this analysis includes examining sales performance across different products, regions, and time periods, as well as evaluating customer behavior and market dynamics. This analysis aims to enable the leadership team to make data-driven decisions that drive revenue growth and optimize business operations</a:t>
            </a:r>
            <a:r>
              <a:rPr lang="en-US" sz="1400" dirty="0"/>
              <a:t>.</a:t>
            </a:r>
          </a:p>
        </p:txBody>
      </p:sp>
      <p:sp>
        <p:nvSpPr>
          <p:cNvPr id="3" name="Date Placeholder 2">
            <a:extLst>
              <a:ext uri="{FF2B5EF4-FFF2-40B4-BE49-F238E27FC236}">
                <a16:creationId xmlns:a16="http://schemas.microsoft.com/office/drawing/2014/main" id="{1B97C48B-84FD-A221-D54D-3E73140BCCEF}"/>
              </a:ext>
            </a:extLst>
          </p:cNvPr>
          <p:cNvSpPr>
            <a:spLocks noGrp="1"/>
          </p:cNvSpPr>
          <p:nvPr>
            <p:ph type="dt" sz="half" idx="10"/>
          </p:nvPr>
        </p:nvSpPr>
        <p:spPr>
          <a:xfrm>
            <a:off x="5987424" y="5037663"/>
            <a:ext cx="673100" cy="279400"/>
          </a:xfrm>
        </p:spPr>
        <p:txBody>
          <a:bodyPr vert="horz" lIns="91440" tIns="45720" rIns="91440" bIns="45720" rtlCol="0" anchor="ctr">
            <a:normAutofit/>
          </a:bodyPr>
          <a:lstStyle/>
          <a:p>
            <a:pPr>
              <a:lnSpc>
                <a:spcPct val="90000"/>
              </a:lnSpc>
              <a:spcAft>
                <a:spcPts val="600"/>
              </a:spcAft>
            </a:pPr>
            <a:fld id="{A99053CA-0126-4708-A963-5EA4DB7B28C9}" type="datetime1">
              <a:rPr lang="en-US" sz="800" b="0" i="0" kern="1200" dirty="0">
                <a:solidFill>
                  <a:schemeClr val="tx1"/>
                </a:solidFill>
                <a:effectLst/>
                <a:latin typeface="+mn-lt"/>
                <a:ea typeface="+mn-ea"/>
                <a:cs typeface="+mn-cs"/>
              </a:rPr>
              <a:pPr>
                <a:lnSpc>
                  <a:spcPct val="90000"/>
                </a:lnSpc>
                <a:spcAft>
                  <a:spcPts val="600"/>
                </a:spcAft>
              </a:pPr>
              <a:t>1/13/2025</a:t>
            </a:fld>
            <a:endParaRPr lang="en-US" sz="800" b="0" i="0" kern="1200" dirty="0">
              <a:solidFill>
                <a:schemeClr val="tx1"/>
              </a:solidFill>
              <a:effectLst/>
              <a:latin typeface="+mn-lt"/>
              <a:ea typeface="+mn-ea"/>
              <a:cs typeface="+mn-cs"/>
            </a:endParaRPr>
          </a:p>
        </p:txBody>
      </p:sp>
      <p:sp>
        <p:nvSpPr>
          <p:cNvPr id="4" name="Footer Placeholder 3">
            <a:extLst>
              <a:ext uri="{FF2B5EF4-FFF2-40B4-BE49-F238E27FC236}">
                <a16:creationId xmlns:a16="http://schemas.microsoft.com/office/drawing/2014/main" id="{70DA8809-49F9-0203-5970-E47EE8120975}"/>
              </a:ext>
            </a:extLst>
          </p:cNvPr>
          <p:cNvSpPr>
            <a:spLocks noGrp="1"/>
          </p:cNvSpPr>
          <p:nvPr>
            <p:ph type="ftr" sz="quarter" idx="11"/>
          </p:nvPr>
        </p:nvSpPr>
        <p:spPr>
          <a:xfrm>
            <a:off x="2019297" y="5037663"/>
            <a:ext cx="3910977" cy="279400"/>
          </a:xfrm>
        </p:spPr>
        <p:txBody>
          <a:bodyPr vert="horz" lIns="91440" tIns="45720" rIns="91440" bIns="45720" rtlCol="0" anchor="ctr">
            <a:normAutofit/>
          </a:bodyPr>
          <a:lstStyle/>
          <a:p>
            <a:pPr>
              <a:lnSpc>
                <a:spcPct val="90000"/>
              </a:lnSpc>
              <a:spcAft>
                <a:spcPts val="600"/>
              </a:spcAft>
            </a:pPr>
            <a:r>
              <a:rPr lang="en-US" sz="400" b="0" i="0" kern="1200" dirty="0">
                <a:solidFill>
                  <a:schemeClr val="tx1"/>
                </a:solidFill>
                <a:effectLst/>
                <a:latin typeface="+mn-lt"/>
                <a:ea typeface="+mn-ea"/>
                <a:cs typeface="+mn-cs"/>
              </a:rPr>
              <a:t>
              </a:t>
            </a:r>
          </a:p>
        </p:txBody>
      </p:sp>
      <p:sp>
        <p:nvSpPr>
          <p:cNvPr id="5" name="Slide Number Placeholder 4">
            <a:extLst>
              <a:ext uri="{FF2B5EF4-FFF2-40B4-BE49-F238E27FC236}">
                <a16:creationId xmlns:a16="http://schemas.microsoft.com/office/drawing/2014/main" id="{77359DF7-009C-8AA2-D4DD-1158B70318B6}"/>
              </a:ext>
            </a:extLst>
          </p:cNvPr>
          <p:cNvSpPr>
            <a:spLocks noGrp="1"/>
          </p:cNvSpPr>
          <p:nvPr>
            <p:ph type="sldNum" sz="quarter" idx="12"/>
          </p:nvPr>
        </p:nvSpPr>
        <p:spPr>
          <a:xfrm>
            <a:off x="6717675" y="5037663"/>
            <a:ext cx="413375" cy="279400"/>
          </a:xfrm>
        </p:spPr>
        <p:txBody>
          <a:bodyPr vert="horz" lIns="91440" tIns="45720" rIns="91440" bIns="45720" rtlCol="0" anchor="ctr">
            <a:normAutofit/>
          </a:bodyPr>
          <a:lstStyle/>
          <a:p>
            <a:pPr>
              <a:spcAft>
                <a:spcPts val="600"/>
              </a:spcAft>
            </a:pPr>
            <a:fld id="{196A61CA-0502-4EE4-9724-96EA822543E5}" type="slidenum">
              <a:rPr lang="en-US" b="0" i="0" kern="1200" dirty="0">
                <a:solidFill>
                  <a:schemeClr val="tx1"/>
                </a:solidFill>
                <a:effectLst/>
                <a:latin typeface="+mn-lt"/>
                <a:ea typeface="+mn-ea"/>
                <a:cs typeface="+mn-cs"/>
              </a:rPr>
              <a:pPr>
                <a:spcAft>
                  <a:spcPts val="600"/>
                </a:spcAft>
              </a:pPr>
              <a:t>2</a:t>
            </a:fld>
            <a:endParaRPr lang="en-US"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765107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ABA52-13C7-F846-5025-21287FAB8E98}"/>
              </a:ext>
            </a:extLst>
          </p:cNvPr>
          <p:cNvSpPr>
            <a:spLocks noGrp="1"/>
          </p:cNvSpPr>
          <p:nvPr>
            <p:ph type="title"/>
          </p:nvPr>
        </p:nvSpPr>
        <p:spPr/>
        <p:txBody>
          <a:bodyPr/>
          <a:lstStyle/>
          <a:p>
            <a:r>
              <a:rPr lang="en-GB" dirty="0"/>
              <a:t>The objectives of this report are:</a:t>
            </a:r>
          </a:p>
        </p:txBody>
      </p:sp>
      <p:sp>
        <p:nvSpPr>
          <p:cNvPr id="3" name="Date Placeholder 2">
            <a:extLst>
              <a:ext uri="{FF2B5EF4-FFF2-40B4-BE49-F238E27FC236}">
                <a16:creationId xmlns:a16="http://schemas.microsoft.com/office/drawing/2014/main" id="{A717420B-94E2-DDC0-9B7A-404A2D3419C1}"/>
              </a:ext>
            </a:extLst>
          </p:cNvPr>
          <p:cNvSpPr>
            <a:spLocks noGrp="1"/>
          </p:cNvSpPr>
          <p:nvPr>
            <p:ph type="dt" sz="half" idx="10"/>
          </p:nvPr>
        </p:nvSpPr>
        <p:spPr/>
        <p:txBody>
          <a:bodyPr/>
          <a:lstStyle/>
          <a:p>
            <a:fld id="{329976A8-958B-43C2-8D9C-F7AC44D000A8}" type="datetime1">
              <a:rPr lang="en-US" smtClean="0"/>
              <a:t>1/13/2025</a:t>
            </a:fld>
            <a:endParaRPr lang="en-US"/>
          </a:p>
        </p:txBody>
      </p:sp>
      <p:sp>
        <p:nvSpPr>
          <p:cNvPr id="4" name="Footer Placeholder 3">
            <a:extLst>
              <a:ext uri="{FF2B5EF4-FFF2-40B4-BE49-F238E27FC236}">
                <a16:creationId xmlns:a16="http://schemas.microsoft.com/office/drawing/2014/main" id="{4E0780E4-7469-628F-CBC0-40832EA5790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1160A0DF-DF8F-6CED-6A80-644AC8779073}"/>
              </a:ext>
            </a:extLst>
          </p:cNvPr>
          <p:cNvSpPr>
            <a:spLocks noGrp="1"/>
          </p:cNvSpPr>
          <p:nvPr>
            <p:ph type="sldNum" sz="quarter" idx="12"/>
          </p:nvPr>
        </p:nvSpPr>
        <p:spPr/>
        <p:txBody>
          <a:bodyPr/>
          <a:lstStyle/>
          <a:p>
            <a:fld id="{196A61CA-0502-4EE4-9724-96EA822543E5}" type="slidenum">
              <a:rPr lang="en-US" smtClean="0"/>
              <a:t>3</a:t>
            </a:fld>
            <a:endParaRPr lang="en-US"/>
          </a:p>
        </p:txBody>
      </p:sp>
      <p:sp>
        <p:nvSpPr>
          <p:cNvPr id="6" name="TextBox 5">
            <a:extLst>
              <a:ext uri="{FF2B5EF4-FFF2-40B4-BE49-F238E27FC236}">
                <a16:creationId xmlns:a16="http://schemas.microsoft.com/office/drawing/2014/main" id="{43BEE3FC-1DE9-0A8B-5CB0-D7ACC807096C}"/>
              </a:ext>
            </a:extLst>
          </p:cNvPr>
          <p:cNvSpPr txBox="1"/>
          <p:nvPr/>
        </p:nvSpPr>
        <p:spPr>
          <a:xfrm>
            <a:off x="1072175" y="2460396"/>
            <a:ext cx="5969648" cy="2554545"/>
          </a:xfrm>
          <a:prstGeom prst="rect">
            <a:avLst/>
          </a:prstGeom>
          <a:noFill/>
        </p:spPr>
        <p:txBody>
          <a:bodyPr wrap="square" rtlCol="0">
            <a:spAutoFit/>
          </a:bodyPr>
          <a:lstStyle/>
          <a:p>
            <a:pPr marL="228600" indent="-228600">
              <a:buAutoNum type="arabicPeriod"/>
            </a:pPr>
            <a:r>
              <a:rPr lang="en-GB" sz="2000" dirty="0"/>
              <a:t>To identify high-performing products and regions contributing to revenue.</a:t>
            </a:r>
          </a:p>
          <a:p>
            <a:pPr marL="228600" indent="-228600">
              <a:buAutoNum type="arabicPeriod"/>
            </a:pPr>
            <a:r>
              <a:rPr lang="en-GB" sz="2000" dirty="0"/>
              <a:t> To pinpoint underperforming areas and recommend improvement strategies.</a:t>
            </a:r>
          </a:p>
          <a:p>
            <a:pPr marL="228600" indent="-228600">
              <a:buAutoNum type="arabicPeriod"/>
            </a:pPr>
            <a:r>
              <a:rPr lang="en-GB" sz="2000" dirty="0"/>
              <a:t>To forecast future sales trends based on historical data.</a:t>
            </a:r>
          </a:p>
          <a:p>
            <a:pPr marL="228600" indent="-228600">
              <a:buAutoNum type="arabicPeriod"/>
            </a:pPr>
            <a:r>
              <a:rPr lang="en-GB" sz="2000" dirty="0"/>
              <a:t> To provide actionable insights to enhance overall business performance.</a:t>
            </a:r>
          </a:p>
        </p:txBody>
      </p:sp>
    </p:spTree>
    <p:extLst>
      <p:ext uri="{BB962C8B-B14F-4D97-AF65-F5344CB8AC3E}">
        <p14:creationId xmlns:p14="http://schemas.microsoft.com/office/powerpoint/2010/main" val="3136056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2AE1B-7E99-6497-6911-691AD946DF96}"/>
              </a:ext>
            </a:extLst>
          </p:cNvPr>
          <p:cNvSpPr>
            <a:spLocks noGrp="1"/>
          </p:cNvSpPr>
          <p:nvPr>
            <p:ph type="title"/>
          </p:nvPr>
        </p:nvSpPr>
        <p:spPr/>
        <p:txBody>
          <a:bodyPr/>
          <a:lstStyle/>
          <a:p>
            <a:r>
              <a:rPr lang="en-GB" dirty="0"/>
              <a:t>Introduction</a:t>
            </a:r>
          </a:p>
        </p:txBody>
      </p:sp>
      <p:sp>
        <p:nvSpPr>
          <p:cNvPr id="3" name="Date Placeholder 2">
            <a:extLst>
              <a:ext uri="{FF2B5EF4-FFF2-40B4-BE49-F238E27FC236}">
                <a16:creationId xmlns:a16="http://schemas.microsoft.com/office/drawing/2014/main" id="{BD2444D1-C9DC-DE24-3CA4-D97E1C181E03}"/>
              </a:ext>
            </a:extLst>
          </p:cNvPr>
          <p:cNvSpPr>
            <a:spLocks noGrp="1"/>
          </p:cNvSpPr>
          <p:nvPr>
            <p:ph type="dt" sz="half" idx="10"/>
          </p:nvPr>
        </p:nvSpPr>
        <p:spPr/>
        <p:txBody>
          <a:bodyPr/>
          <a:lstStyle/>
          <a:p>
            <a:fld id="{C984226F-5012-4F02-96C4-4A98443E4A72}" type="datetime1">
              <a:rPr lang="en-US" smtClean="0"/>
              <a:t>1/13/2025</a:t>
            </a:fld>
            <a:endParaRPr lang="en-US"/>
          </a:p>
        </p:txBody>
      </p:sp>
      <p:sp>
        <p:nvSpPr>
          <p:cNvPr id="4" name="Footer Placeholder 3">
            <a:extLst>
              <a:ext uri="{FF2B5EF4-FFF2-40B4-BE49-F238E27FC236}">
                <a16:creationId xmlns:a16="http://schemas.microsoft.com/office/drawing/2014/main" id="{36C67BCF-E1AF-557D-015C-21A64A732EB7}"/>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A3189E0D-BC4A-565B-9D25-00D5DA80404F}"/>
              </a:ext>
            </a:extLst>
          </p:cNvPr>
          <p:cNvSpPr>
            <a:spLocks noGrp="1"/>
          </p:cNvSpPr>
          <p:nvPr>
            <p:ph type="sldNum" sz="quarter" idx="12"/>
          </p:nvPr>
        </p:nvSpPr>
        <p:spPr/>
        <p:txBody>
          <a:bodyPr/>
          <a:lstStyle/>
          <a:p>
            <a:fld id="{196A61CA-0502-4EE4-9724-96EA822543E5}" type="slidenum">
              <a:rPr lang="en-US" smtClean="0"/>
              <a:t>4</a:t>
            </a:fld>
            <a:endParaRPr lang="en-US"/>
          </a:p>
        </p:txBody>
      </p:sp>
    </p:spTree>
    <p:extLst>
      <p:ext uri="{BB962C8B-B14F-4D97-AF65-F5344CB8AC3E}">
        <p14:creationId xmlns:p14="http://schemas.microsoft.com/office/powerpoint/2010/main" val="1153910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1A15-19D7-7CB7-265D-9826AF6452E3}"/>
              </a:ext>
            </a:extLst>
          </p:cNvPr>
          <p:cNvSpPr>
            <a:spLocks noGrp="1"/>
          </p:cNvSpPr>
          <p:nvPr>
            <p:ph type="title"/>
          </p:nvPr>
        </p:nvSpPr>
        <p:spPr>
          <a:xfrm>
            <a:off x="1995365" y="398867"/>
            <a:ext cx="5297791" cy="1159200"/>
          </a:xfrm>
        </p:spPr>
        <p:txBody>
          <a:bodyPr vert="horz" lIns="91440" tIns="45720" rIns="91440" bIns="45720" rtlCol="0" anchor="ctr">
            <a:normAutofit/>
          </a:bodyPr>
          <a:lstStyle/>
          <a:p>
            <a:pPr algn="l" defTabSz="914400">
              <a:lnSpc>
                <a:spcPct val="90000"/>
              </a:lnSpc>
            </a:pPr>
            <a:r>
              <a:rPr lang="en-US" sz="3500" kern="1200" dirty="0">
                <a:solidFill>
                  <a:schemeClr val="tx1"/>
                </a:solidFill>
                <a:latin typeface="+mj-lt"/>
                <a:ea typeface="+mj-ea"/>
                <a:cs typeface="+mj-cs"/>
              </a:rPr>
              <a:t>Value of Sales by Region</a:t>
            </a:r>
          </a:p>
        </p:txBody>
      </p:sp>
      <p:pic>
        <p:nvPicPr>
          <p:cNvPr id="4" name="Picture 3" descr="A pie chart with numbers and text&#10;&#10;Description automatically generated">
            <a:extLst>
              <a:ext uri="{FF2B5EF4-FFF2-40B4-BE49-F238E27FC236}">
                <a16:creationId xmlns:a16="http://schemas.microsoft.com/office/drawing/2014/main" id="{BE7F6CE4-4602-B4FE-5435-B13FBB9E949A}"/>
              </a:ext>
            </a:extLst>
          </p:cNvPr>
          <p:cNvPicPr>
            <a:picLocks noChangeAspect="1"/>
          </p:cNvPicPr>
          <p:nvPr/>
        </p:nvPicPr>
        <p:blipFill>
          <a:blip r:embed="rId2"/>
          <a:stretch>
            <a:fillRect/>
          </a:stretch>
        </p:blipFill>
        <p:spPr>
          <a:xfrm>
            <a:off x="725864" y="1319752"/>
            <a:ext cx="7268066" cy="4251489"/>
          </a:xfrm>
          <a:prstGeom prst="rect">
            <a:avLst/>
          </a:prstGeom>
        </p:spPr>
      </p:pic>
    </p:spTree>
    <p:extLst>
      <p:ext uri="{BB962C8B-B14F-4D97-AF65-F5344CB8AC3E}">
        <p14:creationId xmlns:p14="http://schemas.microsoft.com/office/powerpoint/2010/main" val="981860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12183" y="689952"/>
            <a:ext cx="5221554" cy="1159200"/>
          </a:xfrm>
        </p:spPr>
        <p:txBody>
          <a:bodyPr vert="horz" lIns="91440" tIns="45720" rIns="91440" bIns="45720" rtlCol="0" anchor="ctr">
            <a:normAutofit/>
          </a:bodyPr>
          <a:lstStyle/>
          <a:p>
            <a:pPr algn="l" defTabSz="914400">
              <a:lnSpc>
                <a:spcPct val="90000"/>
              </a:lnSpc>
            </a:pPr>
            <a:r>
              <a:rPr lang="en-US" sz="3500" kern="1200" dirty="0">
                <a:solidFill>
                  <a:schemeClr val="tx1"/>
                </a:solidFill>
                <a:latin typeface="+mj-lt"/>
                <a:ea typeface="+mj-ea"/>
                <a:cs typeface="+mj-cs"/>
              </a:rPr>
              <a:t>Profits by Region</a:t>
            </a:r>
          </a:p>
        </p:txBody>
      </p:sp>
      <p:pic>
        <p:nvPicPr>
          <p:cNvPr id="5" name="Picture 4" descr="A pie chart with different colors with Crust in the background&#10;&#10;Description automatically generated">
            <a:extLst>
              <a:ext uri="{FF2B5EF4-FFF2-40B4-BE49-F238E27FC236}">
                <a16:creationId xmlns:a16="http://schemas.microsoft.com/office/drawing/2014/main" id="{6495FED6-950B-E63A-86EC-B38400623670}"/>
              </a:ext>
            </a:extLst>
          </p:cNvPr>
          <p:cNvPicPr>
            <a:picLocks noChangeAspect="1"/>
          </p:cNvPicPr>
          <p:nvPr/>
        </p:nvPicPr>
        <p:blipFill>
          <a:blip r:embed="rId3"/>
          <a:stretch>
            <a:fillRect/>
          </a:stretch>
        </p:blipFill>
        <p:spPr>
          <a:xfrm>
            <a:off x="1216057" y="2281282"/>
            <a:ext cx="6711885" cy="388676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5EF0-E71A-F44C-E645-B61AD79399A4}"/>
              </a:ext>
            </a:extLst>
          </p:cNvPr>
          <p:cNvSpPr>
            <a:spLocks noGrp="1"/>
          </p:cNvSpPr>
          <p:nvPr>
            <p:ph type="title"/>
          </p:nvPr>
        </p:nvSpPr>
        <p:spPr>
          <a:xfrm>
            <a:off x="2532694" y="339364"/>
            <a:ext cx="3349632" cy="1003575"/>
          </a:xfrm>
        </p:spPr>
        <p:txBody>
          <a:bodyPr vert="horz" lIns="91440" tIns="45720" rIns="91440" bIns="45720" rtlCol="0" anchor="ctr">
            <a:normAutofit/>
          </a:bodyPr>
          <a:lstStyle/>
          <a:p>
            <a:pPr algn="l" defTabSz="914400">
              <a:lnSpc>
                <a:spcPct val="90000"/>
              </a:lnSpc>
            </a:pPr>
            <a:r>
              <a:rPr lang="en-US" sz="3500" kern="1200" dirty="0">
                <a:solidFill>
                  <a:schemeClr val="tx1"/>
                </a:solidFill>
                <a:latin typeface="+mj-lt"/>
                <a:ea typeface="+mj-ea"/>
                <a:cs typeface="+mj-cs"/>
              </a:rPr>
              <a:t>Profit by Year</a:t>
            </a:r>
          </a:p>
        </p:txBody>
      </p:sp>
      <p:pic>
        <p:nvPicPr>
          <p:cNvPr id="4" name="Picture 3" descr="A graph with a line and a line&#10;&#10;Description automatically generated with medium confidence">
            <a:extLst>
              <a:ext uri="{FF2B5EF4-FFF2-40B4-BE49-F238E27FC236}">
                <a16:creationId xmlns:a16="http://schemas.microsoft.com/office/drawing/2014/main" id="{FD6E629F-6091-A928-A684-69177D214C18}"/>
              </a:ext>
            </a:extLst>
          </p:cNvPr>
          <p:cNvPicPr>
            <a:picLocks noChangeAspect="1"/>
          </p:cNvPicPr>
          <p:nvPr/>
        </p:nvPicPr>
        <p:blipFill>
          <a:blip r:embed="rId2"/>
          <a:srcRect b="5926"/>
          <a:stretch/>
        </p:blipFill>
        <p:spPr>
          <a:xfrm>
            <a:off x="801539" y="1342940"/>
            <a:ext cx="8006311" cy="4519114"/>
          </a:xfrm>
          <a:prstGeom prst="rect">
            <a:avLst/>
          </a:prstGeom>
        </p:spPr>
      </p:pic>
    </p:spTree>
    <p:extLst>
      <p:ext uri="{BB962C8B-B14F-4D97-AF65-F5344CB8AC3E}">
        <p14:creationId xmlns:p14="http://schemas.microsoft.com/office/powerpoint/2010/main" val="619070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5978-814E-2F1D-5FCA-E204CAAA5EE9}"/>
              </a:ext>
            </a:extLst>
          </p:cNvPr>
          <p:cNvSpPr>
            <a:spLocks noGrp="1"/>
          </p:cNvSpPr>
          <p:nvPr>
            <p:ph type="title"/>
          </p:nvPr>
        </p:nvSpPr>
        <p:spPr>
          <a:xfrm>
            <a:off x="1961223" y="331506"/>
            <a:ext cx="5221554" cy="1159200"/>
          </a:xfrm>
        </p:spPr>
        <p:txBody>
          <a:bodyPr vert="horz" lIns="91440" tIns="45720" rIns="91440" bIns="45720" rtlCol="0" anchor="ctr">
            <a:normAutofit/>
          </a:bodyPr>
          <a:lstStyle/>
          <a:p>
            <a:pPr algn="l" defTabSz="914400">
              <a:lnSpc>
                <a:spcPct val="90000"/>
              </a:lnSpc>
            </a:pPr>
            <a:r>
              <a:rPr lang="en-US" sz="3500" kern="1200" dirty="0">
                <a:solidFill>
                  <a:schemeClr val="tx1"/>
                </a:solidFill>
                <a:latin typeface="+mj-lt"/>
                <a:ea typeface="+mj-ea"/>
                <a:cs typeface="+mj-cs"/>
              </a:rPr>
              <a:t>Annual Sales and Profit</a:t>
            </a:r>
          </a:p>
        </p:txBody>
      </p:sp>
      <p:pic>
        <p:nvPicPr>
          <p:cNvPr id="3" name="Picture 2" descr="A graph with a green line and blue line&#10;&#10;Description automatically generated">
            <a:extLst>
              <a:ext uri="{FF2B5EF4-FFF2-40B4-BE49-F238E27FC236}">
                <a16:creationId xmlns:a16="http://schemas.microsoft.com/office/drawing/2014/main" id="{1755324E-C568-5150-1829-57D54E897E3B}"/>
              </a:ext>
            </a:extLst>
          </p:cNvPr>
          <p:cNvPicPr>
            <a:picLocks noChangeAspect="1"/>
          </p:cNvPicPr>
          <p:nvPr/>
        </p:nvPicPr>
        <p:blipFill>
          <a:blip r:embed="rId2"/>
          <a:stretch>
            <a:fillRect/>
          </a:stretch>
        </p:blipFill>
        <p:spPr>
          <a:xfrm>
            <a:off x="1315896" y="1427780"/>
            <a:ext cx="6770207" cy="4519114"/>
          </a:xfrm>
          <a:prstGeom prst="rect">
            <a:avLst/>
          </a:prstGeom>
        </p:spPr>
      </p:pic>
    </p:spTree>
    <p:extLst>
      <p:ext uri="{BB962C8B-B14F-4D97-AF65-F5344CB8AC3E}">
        <p14:creationId xmlns:p14="http://schemas.microsoft.com/office/powerpoint/2010/main" val="1967459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D4CD8-68D2-20DA-1CD4-18E68C3DB67D}"/>
              </a:ext>
            </a:extLst>
          </p:cNvPr>
          <p:cNvSpPr>
            <a:spLocks noGrp="1"/>
          </p:cNvSpPr>
          <p:nvPr>
            <p:ph type="title"/>
          </p:nvPr>
        </p:nvSpPr>
        <p:spPr>
          <a:xfrm>
            <a:off x="1923102" y="577976"/>
            <a:ext cx="5297791" cy="1159200"/>
          </a:xfrm>
        </p:spPr>
        <p:txBody>
          <a:bodyPr vert="horz" lIns="91440" tIns="45720" rIns="91440" bIns="45720" rtlCol="0" anchor="ctr">
            <a:normAutofit/>
          </a:bodyPr>
          <a:lstStyle/>
          <a:p>
            <a:pPr algn="l" defTabSz="914400">
              <a:lnSpc>
                <a:spcPct val="90000"/>
              </a:lnSpc>
            </a:pPr>
            <a:r>
              <a:rPr lang="en-US" sz="3500" kern="1200" dirty="0">
                <a:solidFill>
                  <a:schemeClr val="tx1"/>
                </a:solidFill>
                <a:latin typeface="+mj-lt"/>
                <a:ea typeface="+mj-ea"/>
                <a:cs typeface="+mj-cs"/>
              </a:rPr>
              <a:t>Yearly Loss Making Sales</a:t>
            </a:r>
          </a:p>
        </p:txBody>
      </p:sp>
      <p:pic>
        <p:nvPicPr>
          <p:cNvPr id="3" name="Picture 2">
            <a:extLst>
              <a:ext uri="{FF2B5EF4-FFF2-40B4-BE49-F238E27FC236}">
                <a16:creationId xmlns:a16="http://schemas.microsoft.com/office/drawing/2014/main" id="{957D2854-FF51-A967-1B6B-48C973E4D603}"/>
              </a:ext>
            </a:extLst>
          </p:cNvPr>
          <p:cNvPicPr>
            <a:picLocks noChangeAspect="1"/>
          </p:cNvPicPr>
          <p:nvPr/>
        </p:nvPicPr>
        <p:blipFill>
          <a:blip r:embed="rId2"/>
          <a:stretch>
            <a:fillRect/>
          </a:stretch>
        </p:blipFill>
        <p:spPr>
          <a:xfrm>
            <a:off x="861865" y="1966293"/>
            <a:ext cx="7420267" cy="4452160"/>
          </a:xfrm>
          <a:prstGeom prst="rect">
            <a:avLst/>
          </a:prstGeom>
        </p:spPr>
      </p:pic>
    </p:spTree>
    <p:extLst>
      <p:ext uri="{BB962C8B-B14F-4D97-AF65-F5344CB8AC3E}">
        <p14:creationId xmlns:p14="http://schemas.microsoft.com/office/powerpoint/2010/main" val="413236477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Organic</Template>
  <TotalTime>27</TotalTime>
  <Words>428</Words>
  <Application>Microsoft Office PowerPoint</Application>
  <PresentationFormat>On-screen Show (4:3)</PresentationFormat>
  <Paragraphs>35</Paragraphs>
  <Slides>13</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Arial</vt:lpstr>
      <vt:lpstr>Calibri</vt:lpstr>
      <vt:lpstr>Garamond</vt:lpstr>
      <vt:lpstr>Organic</vt:lpstr>
      <vt:lpstr>C-Suite Presentation Room 3</vt:lpstr>
      <vt:lpstr>The purpose of this report is to provide a comprehensive analysis of Sales data for the C-suite to support strategic decision-making. The report focuses on identifying key trends, patterns, and insights within the sales data to highlight areas of strength and opportunities for improvement.The scope of this analysis includes examining sales performance across different products, regions, and time periods, as well as evaluating customer behavior and market dynamics. This analysis aims to enable the leadership team to make data-driven decisions that drive revenue growth and optimize business operations.</vt:lpstr>
      <vt:lpstr>The objectives of this report are:</vt:lpstr>
      <vt:lpstr>Introduction</vt:lpstr>
      <vt:lpstr>Value of Sales by Region</vt:lpstr>
      <vt:lpstr>Profits by Region</vt:lpstr>
      <vt:lpstr>Profit by Year</vt:lpstr>
      <vt:lpstr>Annual Sales and Profit</vt:lpstr>
      <vt:lpstr>Yearly Loss Making Sales</vt:lpstr>
      <vt:lpstr>Loss Making Sales by Region </vt:lpstr>
      <vt:lpstr>Loss making sales by category</vt:lpstr>
      <vt:lpstr>Predicted Profits  without loss-making sales</vt:lpstr>
      <vt:lpstr>1. Focus on High-Performing Areas. Prioritize resources for top-performing products and regions. Launch targeted marketing campaigns to sustain growth. 2. Address Underperformance Identify reasons for low sales in certain areas. Revise strategies or discontinue unprofitable products. 3. Enhance customer retention through the implementation of loyalty programs and personalized marketing. Use feedback to improve offerings and satisfaction. 4. Optimize Sales Processes Invest in CRM tools and sales automation. Train sales teams for better productivity. 5. Explore New Markets and Research opportunities in untapped regions. Assess demand and competition before expansion. 6. Leverage Predictive Analytics. Use historical data to forecast trends. Adopt machine learning to identify growth opportunities. 7. Monitor Performance KPIs. Define and track clear sales KPIs. Use dashboards for real-time decision-making.  These recommendations align sales strategies with business goals to ensure growth and operational efficiency.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Ivelina Angelova</cp:lastModifiedBy>
  <cp:revision>1</cp:revision>
  <dcterms:created xsi:type="dcterms:W3CDTF">2013-01-27T09:14:16Z</dcterms:created>
  <dcterms:modified xsi:type="dcterms:W3CDTF">2025-01-13T15:34:25Z</dcterms:modified>
  <cp:category/>
</cp:coreProperties>
</file>